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16c502b57764231" /><Relationship Type="http://schemas.openxmlformats.org/officeDocument/2006/relationships/extended-properties" Target="/docProps/app.xml" Id="R50eb333b88f44aff" /><Relationship Type="http://schemas.openxmlformats.org/officeDocument/2006/relationships/officeDocument" Target="/ppt/presentation.xml" Id="Rb86d3ec3d02449a3" /></Relationships>
</file>

<file path=ppt/presentation.xml><?xml version="1.0" encoding="utf-8"?>
<p:presentation xmlns:p="http://schemas.openxmlformats.org/presentationml/2006/main">
  <p:sldMasterIdLst>
    <p:sldMasterId xmlns:r="http://schemas.openxmlformats.org/officeDocument/2006/relationships" id="2147483648" r:id="Rbccface8773b43c4"/>
  </p:sldMasterIdLst>
  <p:notesMasterIdLst>
    <p:notesMasterId xmlns:r="http://schemas.openxmlformats.org/officeDocument/2006/relationships" r:id="Rc0c275449a934dfd"/>
  </p:notesMasterIdLst>
  <p:sldIdLst>
    <p:sldId xmlns:r="http://schemas.openxmlformats.org/officeDocument/2006/relationships" id="256" r:id="Rcf5807ec4a214c6e"/>
    <p:sldId xmlns:r="http://schemas.openxmlformats.org/officeDocument/2006/relationships" id="257" r:id="Rf7be0c91db254dde"/>
    <p:sldId xmlns:r="http://schemas.openxmlformats.org/officeDocument/2006/relationships" id="258" r:id="R1e2313cb028149cb"/>
    <p:sldId xmlns:r="http://schemas.openxmlformats.org/officeDocument/2006/relationships" id="259" r:id="Rcc684466b4154d53"/>
    <p:sldId xmlns:r="http://schemas.openxmlformats.org/officeDocument/2006/relationships" id="260" r:id="Rfd4c8f8801fe4667"/>
    <p:sldId xmlns:r="http://schemas.openxmlformats.org/officeDocument/2006/relationships" id="261" r:id="Rc427f7c2f105423f"/>
    <p:sldId xmlns:r="http://schemas.openxmlformats.org/officeDocument/2006/relationships" id="262" r:id="Rcd2fa28171b04bee"/>
    <p:sldId xmlns:r="http://schemas.openxmlformats.org/officeDocument/2006/relationships" id="263" r:id="Re4e38722989e4e8c"/>
    <p:sldId xmlns:r="http://schemas.openxmlformats.org/officeDocument/2006/relationships" id="264" r:id="Rd38da86752de4f3c"/>
    <p:sldId xmlns:r="http://schemas.openxmlformats.org/officeDocument/2006/relationships" id="265" r:id="R5cf1430afb774f68"/>
    <p:sldId xmlns:r="http://schemas.openxmlformats.org/officeDocument/2006/relationships" id="266" r:id="R04b0f85b464d4349"/>
    <p:sldId xmlns:r="http://schemas.openxmlformats.org/officeDocument/2006/relationships" id="267" r:id="R2d37015ac8284857"/>
    <p:sldId xmlns:r="http://schemas.openxmlformats.org/officeDocument/2006/relationships" id="268" r:id="R34c4924bd68645ae"/>
    <p:sldId xmlns:r="http://schemas.openxmlformats.org/officeDocument/2006/relationships" id="269" r:id="R3a3f5ef3b919446e"/>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e615c4b0e64442" /><Relationship Type="http://schemas.openxmlformats.org/officeDocument/2006/relationships/slideMaster" Target="/ppt/slideMasters/slideMaster1.xml" Id="Rbccface8773b43c4" /><Relationship Type="http://schemas.openxmlformats.org/officeDocument/2006/relationships/notesMaster" Target="/ppt/notesMasters/notesMaster1.xml" Id="Rc0c275449a934dfd" /><Relationship Type="http://schemas.openxmlformats.org/officeDocument/2006/relationships/presProps" Target="/ppt/presProps.xml" Id="Rb7d0dd6445bc4251" /><Relationship Type="http://schemas.openxmlformats.org/officeDocument/2006/relationships/tableStyles" Target="/ppt/tableStyles.xml" Id="R84ce92c2f6574a62" /><Relationship Type="http://schemas.openxmlformats.org/officeDocument/2006/relationships/slide" Target="/ppt/slides/slide1.xml" Id="Rcf5807ec4a214c6e" /><Relationship Type="http://schemas.openxmlformats.org/officeDocument/2006/relationships/slide" Target="/ppt/slides/slide2.xml" Id="Rf7be0c91db254dde" /><Relationship Type="http://schemas.openxmlformats.org/officeDocument/2006/relationships/slide" Target="/ppt/slides/slide3.xml" Id="R1e2313cb028149cb" /><Relationship Type="http://schemas.openxmlformats.org/officeDocument/2006/relationships/slide" Target="/ppt/slides/slide4.xml" Id="Rcc684466b4154d53" /><Relationship Type="http://schemas.openxmlformats.org/officeDocument/2006/relationships/slide" Target="/ppt/slides/slide5.xml" Id="Rfd4c8f8801fe4667" /><Relationship Type="http://schemas.openxmlformats.org/officeDocument/2006/relationships/slide" Target="/ppt/slides/slide6.xml" Id="Rc427f7c2f105423f" /><Relationship Type="http://schemas.openxmlformats.org/officeDocument/2006/relationships/slide" Target="/ppt/slides/slide7.xml" Id="Rcd2fa28171b04bee" /><Relationship Type="http://schemas.openxmlformats.org/officeDocument/2006/relationships/slide" Target="/ppt/slides/slide8.xml" Id="Re4e38722989e4e8c" /><Relationship Type="http://schemas.openxmlformats.org/officeDocument/2006/relationships/slide" Target="/ppt/slides/slide9.xml" Id="Rd38da86752de4f3c" /><Relationship Type="http://schemas.openxmlformats.org/officeDocument/2006/relationships/slide" Target="/ppt/slides/slide10.xml" Id="R5cf1430afb774f68" /><Relationship Type="http://schemas.openxmlformats.org/officeDocument/2006/relationships/slide" Target="/ppt/slides/slide11.xml" Id="R04b0f85b464d4349" /><Relationship Type="http://schemas.openxmlformats.org/officeDocument/2006/relationships/slide" Target="/ppt/slides/slide12.xml" Id="R2d37015ac8284857" /><Relationship Type="http://schemas.openxmlformats.org/officeDocument/2006/relationships/slide" Target="/ppt/slides/slide13.xml" Id="R34c4924bd68645ae" /><Relationship Type="http://schemas.openxmlformats.org/officeDocument/2006/relationships/slide" Target="/ppt/slides/slide14.xml" Id="R3a3f5ef3b919446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61dfc47286a4ec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83d29d348445fa" /><Relationship Type="http://schemas.openxmlformats.org/officeDocument/2006/relationships/notesMaster" Target="/ppt/notesMasters/notesMaster1.xml" Id="Recb3811aa47c48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9d28a3f6c44df0" /><Relationship Type="http://schemas.openxmlformats.org/officeDocument/2006/relationships/notesMaster" Target="/ppt/notesMasters/notesMaster1.xml" Id="R0935767dedf643a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0fb516cec4c425c" /><Relationship Type="http://schemas.openxmlformats.org/officeDocument/2006/relationships/notesMaster" Target="/ppt/notesMasters/notesMaster1.xml" Id="R70ec22b4d46848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496b03f9d654f83" /><Relationship Type="http://schemas.openxmlformats.org/officeDocument/2006/relationships/notesMaster" Target="/ppt/notesMasters/notesMaster1.xml" Id="R3d90d4ce616c4d87" /></Relationships>
</file>

<file path=ppt/notesSlides/_rels/notesSlide5.xml.rels>&#65279;<?xml version="1.0" encoding="utf-8"?><Relationships xmlns="http://schemas.openxmlformats.org/package/2006/relationships"><Relationship Type="http://schemas.openxmlformats.org/officeDocument/2006/relationships/slide" Target="/ppt/slides/slide5.xml" Id="R47528822b96c4903" /><Relationship Type="http://schemas.openxmlformats.org/officeDocument/2006/relationships/notesMaster" Target="/ppt/notesMasters/notesMaster1.xml" Id="R4941afb71eda42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cf92ff9b4e5b4060" /><Relationship Type="http://schemas.openxmlformats.org/officeDocument/2006/relationships/notesMaster" Target="/ppt/notesMasters/notesMaster1.xml" Id="R9fc9fa5306cf419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9defc6704f8457e" /><Relationship Type="http://schemas.openxmlformats.org/officeDocument/2006/relationships/notesMaster" Target="/ppt/notesMasters/notesMaster1.xml" Id="Rbbabcb51e17742b1"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48c297c6e74d77" /><Relationship Type="http://schemas.openxmlformats.org/officeDocument/2006/relationships/notesMaster" Target="/ppt/notesMasters/notesMaster1.xml" Id="Rceb96cb0672b4453" /></Relationships>
</file>

<file path=ppt/notesSlides/_rels/notesSlide9.xml.rels>&#65279;<?xml version="1.0" encoding="utf-8"?><Relationships xmlns="http://schemas.openxmlformats.org/package/2006/relationships"><Relationship Type="http://schemas.openxmlformats.org/officeDocument/2006/relationships/slide" Target="/ppt/slides/slide9.xml" Id="R1da3b1c5f541466b" /><Relationship Type="http://schemas.openxmlformats.org/officeDocument/2006/relationships/notesMaster" Target="/ppt/notesMasters/notesMaster1.xml" Id="R307f3f09772f41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17e16668b747db" /><Relationship Type="http://schemas.openxmlformats.org/officeDocument/2006/relationships/notesMaster" Target="/ppt/notesMasters/notesMaster1.xml" Id="Rb32a43aaa1424ce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a332948180469d" /><Relationship Type="http://schemas.openxmlformats.org/officeDocument/2006/relationships/notesMaster" Target="/ppt/notesMasters/notesMaster1.xml" Id="R409e2465c96e4a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082a8d36714466" /><Relationship Type="http://schemas.openxmlformats.org/officeDocument/2006/relationships/notesMaster" Target="/ppt/notesMasters/notesMaster1.xml" Id="Rdd826e0748a2453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4d9070ebd12482c" /><Relationship Type="http://schemas.openxmlformats.org/officeDocument/2006/relationships/notesMaster" Target="/ppt/notesMasters/notesMaster1.xml" Id="R3a4be2edad414ba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7d4a5d705c04902" /><Relationship Type="http://schemas.openxmlformats.org/officeDocument/2006/relationships/notesMaster" Target="/ppt/notesMasters/notesMaster1.xml" Id="R08a610d2ce374f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Grossartige Software verdient eine aussergewöhnliche Oberfläche. Entdecken Sie Agon Atrium von Agon Partners Innovation A G. Eine neue Grundlage für anspruchsvolle Administrationsanwendungen, mit einer markanten visuellen Identität und vielseitigen Komponenten, die Sie an Ihre Anforderungen anpassen können.</a:t>
            </a:r>
          </a:p>
          <a:p xmlns:a="http://schemas.openxmlformats.org/drawingml/2006/main">
            <a:r>
              <a:t/>
            </a:r>
          </a:p>
          <a:p xmlns:a="http://schemas.openxmlformats.org/drawingml/2006/main">
            <a:r>
              <a:t>Source: actual Agon Atrium production showcase, repository snapshot 2026-09-19. Screenshots: .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Geben Sie Ihren Teams einen Arbeitsbereich mit klarem Fokus. Kennzahlen, Systemzustand, Kapazität und Aktivitäten finden in einem einheitlichen Dashboard zusammen. Konfigurierbare Widgets helfen dabei, die Ansicht an die Aufgaben anzupassen, die wirklich zählen.</a:t>
            </a:r>
          </a:p>
          <a:p xmlns:a="http://schemas.openxmlformats.org/drawingml/2006/main">
            <a:r>
              <a:t/>
            </a:r>
          </a:p>
          <a:p xmlns:a="http://schemas.openxmlformats.org/drawingml/2006/main">
            <a:r>
              <a:t>Source: actual Agon Atrium production showcase, repository snapshot 2026-09-19. Screenshots: dashboard.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Machen Sie aus Informationen eine visuelle Geschichte. Atrium verbindet interaktive Flächen-, Säulen- und Ringdiagramme sowie radiale Anzeigen mit einer einheitlichen Gestaltung. Binden Sie Ihre Datenquelle an, wechseln Sie Datensätze und machen Sie Entwicklungen sichtbar.</a:t>
            </a:r>
          </a:p>
          <a:p xmlns:a="http://schemas.openxmlformats.org/drawingml/2006/main">
            <a:r>
              <a:t/>
            </a:r>
          </a:p>
          <a:p xmlns:a="http://schemas.openxmlformats.org/drawingml/2006/main">
            <a:r>
              <a:t>Source: actual Agon Atrium production showcase, repository snapshot 2026-09-19. Screenshots: chart, chart-donut.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Machen Sie die tägliche Administration intuitiv. Durchsuchbare Tabellen verbinden Sortierung, Seitennavigation, Auswahl und kontextbezogene Aktionen. Ressourcenseiten führen Datensätze und Details zusammen. Filter bleiben in der Adresse erhalten, damit Nutzer dieselbe Ansicht wieder aufrufen können.</a:t>
            </a:r>
          </a:p>
          <a:p xmlns:a="http://schemas.openxmlformats.org/drawingml/2006/main">
            <a:r>
              <a:t/>
            </a:r>
          </a:p>
          <a:p xmlns:a="http://schemas.openxmlformats.org/drawingml/2006/main">
            <a:r>
              <a:t>Source: actual Agon Atrium production showcase, repository snapshot 2026-09-19. Screenshots: resources.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Führen Sie das Erlebnis bei jeder Eingabe fort. Formulare, Validierungsmeldungen, Schalter und Auswahlfelder folgen demselben visuellen System. Klare Rückmeldungen begleiten den nächsten Schritt und verleihen Ihrer Anwendung einen konsistenten, professionellen Auftritt.</a:t>
            </a:r>
          </a:p>
          <a:p xmlns:a="http://schemas.openxmlformats.org/drawingml/2006/main">
            <a:r>
              <a:t/>
            </a:r>
          </a:p>
          <a:p xmlns:a="http://schemas.openxmlformats.org/drawingml/2006/main">
            <a:r>
              <a:t>Source: actual Agon Atrium production showcase, repository snapshot 2026-09-19. Screenshots: forms.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Öffnen Sie den passenden Arbeitsbereich im richtigen Moment. Standarddialoge, verschiebbare Fenster und Vollbilddialoge unterstützen konzentriertes Arbeiten. Seitenpanels halten ergänzende Informationen bereit. Tastaturbedienung und Fokusverwaltung gehören zu den gemeinsamen Komponenten.</a:t>
            </a:r>
          </a:p>
          <a:p xmlns:a="http://schemas.openxmlformats.org/drawingml/2006/main">
            <a:r>
              <a:t/>
            </a:r>
          </a:p>
          <a:p xmlns:a="http://schemas.openxmlformats.org/drawingml/2006/main">
            <a:r>
              <a:t>Source: actual Agon Atrium production showcase, repository snapshot 2026-09-19. Screenshots: dialog, drawer.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Schaffen Sie ein wiedererkennbares Produkt auf jeder Seite. Entdecken Sie die durchsuchbare Symbolgalerie, Schaltflächen, Statusanzeigen, Navigationsmuster und Rückmeldungen. Der Showcase macht die Möglichkeiten greifbar und unterstützt Ihr Team bei der Gestaltung.</a:t>
            </a:r>
          </a:p>
          <a:p xmlns:a="http://schemas.openxmlformats.org/drawingml/2006/main">
            <a:r>
              <a:t/>
            </a:r>
          </a:p>
          <a:p xmlns:a="http://schemas.openxmlformats.org/drawingml/2006/main">
            <a:r>
              <a:t>Source: actual Agon Atrium production showcase, repository snapshot 2026-09-19. Screenshots: icons, buttons.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Machen Sie Atrium unverwechselbar zu Ihrem Produkt. Wechseln Sie zwischen Hell und Dunkel, wählen Sie Ihre Akzentfarbe und passen Sie die Navigation an. Dichte, Leserichtung und gespeicherte Einstellungen unterstützen unterschiedliche Teams, während das gemeinsame Theme für Konsistenz sorgt.</a:t>
            </a:r>
          </a:p>
          <a:p xmlns:a="http://schemas.openxmlformats.org/drawingml/2006/main">
            <a:r>
              <a:t/>
            </a:r>
          </a:p>
          <a:p xmlns:a="http://schemas.openxmlformats.org/drawingml/2006/main">
            <a:r>
              <a:t>Source: actual Agon Atrium production showcase, repository snapshot 2026-09-19. Screenshots: theme.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Ergänzen Sie Ihre Anwendung um interaktive Karten, Markierungen und Standortdetails. Die Kartenkomponente fügt sich in das Dashboard ein. So verknüpfen Sie Orte mit den Datensätzen und Diensten, die für Ihre Nutzer relevant sind.</a:t>
            </a:r>
          </a:p>
          <a:p xmlns:a="http://schemas.openxmlformats.org/drawingml/2006/main">
            <a:r>
              <a:t/>
            </a:r>
          </a:p>
          <a:p xmlns:a="http://schemas.openxmlformats.org/drawingml/2006/main">
            <a:r>
              <a:t>Source: actual Agon Atrium production showcase, repository snapshot 2026-09-19. Screenshots: map.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Bringen Sie operative Werkzeuge direkt in die Anwendung. Das xterm-Terminal bietet Tastatureingaben, Verbindungssteuerung, flexible Grössenanpassung und Vollbild. Binden Sie es über Ihr autorisiertes Gateway an. Die lokale Showcase-Sitzung demonstriert die Oberfläche ohne Serververbindung.</a:t>
            </a:r>
          </a:p>
          <a:p xmlns:a="http://schemas.openxmlformats.org/drawingml/2006/main">
            <a:r>
              <a:t/>
            </a:r>
          </a:p>
          <a:p xmlns:a="http://schemas.openxmlformats.org/drawingml/2006/main">
            <a:r>
              <a:t>Source: actual Agon Atrium production showcase, repository snapshot 2026-09-19. Screenshots: terminal.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Erweitern Sie den Arbeitsbereich um Remote-Desktops. Atrium integriert den no V N C-Viewer mit Verbindungsstatus, Skalierung und Vollbildsteuerung. Der Showcase verwendet den echten R F B-Decoder mit einem lokalen Demo-Desktop. Ihre Anwendung stellt die authentifizierte Remote-Sitzung bereit.</a:t>
            </a:r>
          </a:p>
          <a:p xmlns:a="http://schemas.openxmlformats.org/drawingml/2006/main">
            <a:r>
              <a:t/>
            </a:r>
          </a:p>
          <a:p xmlns:a="http://schemas.openxmlformats.org/drawingml/2006/main">
            <a:r>
              <a:t>Source: actual Agon Atrium production showcase, repository snapshot 2026-09-19. Screenshots: vnc.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Bewahren Sie die Identität Ihres Produkts auf unterschiedlichen Bildschirmen. Responsive Navigation und mobile Layouts führen das Erlebnis über den Desktop hinaus. Oberflächentexte auf Deutsch, Englisch, Französisch und Italienisch sowie abgestimmte Anmeldevorlagen bieten eine mehrsprachige Grundlage.</a:t>
            </a:r>
          </a:p>
          <a:p xmlns:a="http://schemas.openxmlformats.org/drawingml/2006/main">
            <a:r>
              <a:t/>
            </a:r>
          </a:p>
          <a:p xmlns:a="http://schemas.openxmlformats.org/drawingml/2006/main">
            <a:r>
              <a:t>Source: actual Agon Atrium production showcase, repository snapshot 2026-09-19. Screenshots: mobile, login.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Starten Sie mit dem schlanken Starter oder dem vollständigen Showcase. Nutzen Sie die gemeinsamen Komponenten, bringen Sie Ihre Marke ein und verbinden Sie eigene Dienste über Adapter. Mit Alpine und Bootstrap als Grundlage bietet Atrium einen klaren Integrationsweg. Ihre Geschäftslogik bleibt in Ihrer Hand.</a:t>
            </a:r>
          </a:p>
          <a:p xmlns:a="http://schemas.openxmlformats.org/drawingml/2006/main">
            <a:r>
              <a:t/>
            </a:r>
          </a:p>
          <a:p xmlns:a="http://schemas.openxmlformats.org/drawingml/2006/main">
            <a:r>
              <a:t>Source: actual Agon Atrium production showcase, repository snapshot 2026-09-19. Screenshots: catalogue.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Denken Sie Administration neu. Geben Sie Ihren Teams Klarheit, Ihrem Produkt eine unverwechselbare Identität und Ihrer nächsten Anwendung eine starke Grundlage. Entdecken Sie Agon Atrium von Agon Partners Innovation A G.</a:t>
            </a:r>
          </a:p>
          <a:p xmlns:a="http://schemas.openxmlformats.org/drawingml/2006/main">
            <a:r>
              <a:t/>
            </a:r>
          </a:p>
          <a:p xmlns:a="http://schemas.openxmlformats.org/drawingml/2006/main">
            <a:r>
              <a:t>Source: actual Agon Atrium production showcase, repository snapshot 2026-09-19. Screenshots: . UI and business data are illustrative showcase fixtures. Opening artwork: AI-generated concept inspired by the user-provided great.png reference. Original Agon logo preserved. Narration is synthetic.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0d568418af40a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019dacb101b483d" /><Relationship Type="http://schemas.openxmlformats.org/officeDocument/2006/relationships/slideLayout" Target="/ppt/slideLayouts/slideLayout1.xml" Id="Reb3efddbc974419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3efddbc97441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9c2ebd0aafb4c8a" /><Relationship Type="http://schemas.openxmlformats.org/officeDocument/2006/relationships/image" Target="/ppt/media/image.png" Id="R520853a619e84442" /><Relationship Type="http://schemas.openxmlformats.org/officeDocument/2006/relationships/image" Target="/ppt/media/image2.png" Id="Rf866000416fa48fa" /><Relationship Type="http://schemas.openxmlformats.org/officeDocument/2006/relationships/notesSlide" Target="/ppt/notesSlides/notesSlide1.xml" Id="R2c4a2ac50ab74df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0f4f355097a4434" /><Relationship Type="http://schemas.openxmlformats.org/officeDocument/2006/relationships/image" Target="/ppt/media/image3.png" Id="R20a74ef6e2fe4e79" /><Relationship Type="http://schemas.openxmlformats.org/officeDocument/2006/relationships/image" Target="/ppt/media/image4.png" Id="Rd2f1bdfed4374ce5" /><Relationship Type="http://schemas.openxmlformats.org/officeDocument/2006/relationships/notesSlide" Target="/ppt/notesSlides/notesSlide2.xml" Id="Rc3684e18dd284ad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dff374031be49ce" /><Relationship Type="http://schemas.openxmlformats.org/officeDocument/2006/relationships/image" Target="/ppt/media/image5.png" Id="Rd782335c6ae94a33" /><Relationship Type="http://schemas.openxmlformats.org/officeDocument/2006/relationships/image" Target="/ppt/media/image6.png" Id="R41d9d5069a3240a3" /><Relationship Type="http://schemas.openxmlformats.org/officeDocument/2006/relationships/image" Target="/ppt/media/image7.png" Id="Rff574cab3c9c486b" /><Relationship Type="http://schemas.openxmlformats.org/officeDocument/2006/relationships/notesSlide" Target="/ppt/notesSlides/notesSlide3.xml" Id="Rb87e3d4b798742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93cae3957c4498d" /><Relationship Type="http://schemas.openxmlformats.org/officeDocument/2006/relationships/image" Target="/ppt/media/image8.png" Id="Re0e3396927cb4dd2" /><Relationship Type="http://schemas.openxmlformats.org/officeDocument/2006/relationships/image" Target="/ppt/media/image9.png" Id="Rc72eeba3f094446e" /><Relationship Type="http://schemas.openxmlformats.org/officeDocument/2006/relationships/notesSlide" Target="/ppt/notesSlides/notesSlide4.xml" Id="Rc84b3aca774f4db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579d9b8a4be4504" /><Relationship Type="http://schemas.openxmlformats.org/officeDocument/2006/relationships/image" Target="/ppt/media/image10.png" Id="Reeff33b16e3144da" /><Relationship Type="http://schemas.openxmlformats.org/officeDocument/2006/relationships/image" Target="/ppt/media/image11.png" Id="R8dc88590a5124a07" /><Relationship Type="http://schemas.openxmlformats.org/officeDocument/2006/relationships/notesSlide" Target="/ppt/notesSlides/notesSlide5.xml" Id="R6a63a53a198e4e0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9d9be34aaf14741" /><Relationship Type="http://schemas.openxmlformats.org/officeDocument/2006/relationships/image" Target="/ppt/media/image12.png" Id="Rc90d944ee1064ee8" /><Relationship Type="http://schemas.openxmlformats.org/officeDocument/2006/relationships/image" Target="/ppt/media/image13.png" Id="R1b3ca382272744cf" /><Relationship Type="http://schemas.openxmlformats.org/officeDocument/2006/relationships/image" Target="/ppt/media/image14.png" Id="Rd0bf2888613246fb" /><Relationship Type="http://schemas.openxmlformats.org/officeDocument/2006/relationships/notesSlide" Target="/ppt/notesSlides/notesSlide6.xml" Id="R5685843dda1c4a7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7c414d2197940bd" /><Relationship Type="http://schemas.openxmlformats.org/officeDocument/2006/relationships/image" Target="/ppt/media/image15.png" Id="R79c55cab357243fe" /><Relationship Type="http://schemas.openxmlformats.org/officeDocument/2006/relationships/image" Target="/ppt/media/image16.png" Id="R22cc6cecd61a4157" /><Relationship Type="http://schemas.openxmlformats.org/officeDocument/2006/relationships/image" Target="/ppt/media/image17.png" Id="R1c528fc8283b415c" /><Relationship Type="http://schemas.openxmlformats.org/officeDocument/2006/relationships/notesSlide" Target="/ppt/notesSlides/notesSlide7.xml" Id="R5bc759b878254a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259d82879da435b" /><Relationship Type="http://schemas.openxmlformats.org/officeDocument/2006/relationships/image" Target="/ppt/media/image18.png" Id="Rad62a8bf3854404e" /><Relationship Type="http://schemas.openxmlformats.org/officeDocument/2006/relationships/image" Target="/ppt/media/image19.png" Id="R91a4f409e09a4b67" /><Relationship Type="http://schemas.openxmlformats.org/officeDocument/2006/relationships/notesSlide" Target="/ppt/notesSlides/notesSlide8.xml" Id="R909563c1568c43c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8b40d4e32394c93" /><Relationship Type="http://schemas.openxmlformats.org/officeDocument/2006/relationships/image" Target="/ppt/media/image20.png" Id="R333a24cf57d746b4" /><Relationship Type="http://schemas.openxmlformats.org/officeDocument/2006/relationships/image" Target="/ppt/media/image21.png" Id="Ra90acca15cfc4b44" /><Relationship Type="http://schemas.openxmlformats.org/officeDocument/2006/relationships/notesSlide" Target="/ppt/notesSlides/notesSlide9.xml" Id="Ra6ddb74916b74e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e53ba6d109a40c0" /><Relationship Type="http://schemas.openxmlformats.org/officeDocument/2006/relationships/image" Target="/ppt/media/image22.png" Id="Ra4edde3db8d2451f" /><Relationship Type="http://schemas.openxmlformats.org/officeDocument/2006/relationships/image" Target="/ppt/media/image23.png" Id="R10428f0fc60444b0" /><Relationship Type="http://schemas.openxmlformats.org/officeDocument/2006/relationships/notesSlide" Target="/ppt/notesSlides/notesSlide10.xml" Id="R0eba805086b846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140350e57a2478e" /><Relationship Type="http://schemas.openxmlformats.org/officeDocument/2006/relationships/image" Target="/ppt/media/image24.png" Id="R90ac9bbee7e442ab" /><Relationship Type="http://schemas.openxmlformats.org/officeDocument/2006/relationships/image" Target="/ppt/media/image25.png" Id="R2746e897361241d3" /><Relationship Type="http://schemas.openxmlformats.org/officeDocument/2006/relationships/notesSlide" Target="/ppt/notesSlides/notesSlide11.xml" Id="R81c567b43e5949e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67e72b24cbb4a3f" /><Relationship Type="http://schemas.openxmlformats.org/officeDocument/2006/relationships/image" Target="/ppt/media/image26.png" Id="Rddb0b402437c475d" /><Relationship Type="http://schemas.openxmlformats.org/officeDocument/2006/relationships/image" Target="/ppt/media/image27.png" Id="R0fa42b6998624b90" /><Relationship Type="http://schemas.openxmlformats.org/officeDocument/2006/relationships/image" Target="/ppt/media/image28.png" Id="R2aa5fe4877b44d5d" /><Relationship Type="http://schemas.openxmlformats.org/officeDocument/2006/relationships/notesSlide" Target="/ppt/notesSlides/notesSlide12.xml" Id="R2def06b863cf42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3bf6f8c97344b44" /><Relationship Type="http://schemas.openxmlformats.org/officeDocument/2006/relationships/image" Target="/ppt/media/image29.png" Id="Rd7d3094d543b4b9b" /><Relationship Type="http://schemas.openxmlformats.org/officeDocument/2006/relationships/image" Target="/ppt/media/image30.png" Id="R233d2e8d731c47a4" /><Relationship Type="http://schemas.openxmlformats.org/officeDocument/2006/relationships/notesSlide" Target="/ppt/notesSlides/notesSlide13.xml" Id="Rcfeff575e66948a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36332ad7afe4927" /><Relationship Type="http://schemas.openxmlformats.org/officeDocument/2006/relationships/image" Target="/ppt/media/image31.png" Id="R0fb35cf9e4fc4690" /><Relationship Type="http://schemas.openxmlformats.org/officeDocument/2006/relationships/image" Target="/ppt/media/image32.png" Id="R6aaed288ef10465a" /><Relationship Type="http://schemas.openxmlformats.org/officeDocument/2006/relationships/notesSlide" Target="/ppt/notesSlides/notesSlide14.xml" Id="R3a4a6fae1bc644c0" /></Relationships>
</file>

<file path=ppt/slides/slide1.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20853a619e84442"/>
          <a:srcRect xmlns:a="http://schemas.openxmlformats.org/drawingml/2006/main" l="0" t="27" r="0" b="27"/>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866000416fa48fa"/>
          <a:stretch xmlns:a="http://schemas.openxmlformats.org/drawingml/2006/main"/>
        </p:blipFill>
        <p:spPr>
          <a:xfrm xmlns:a="http://schemas.openxmlformats.org/drawingml/2006/main">
            <a:off x="952500" y="904875"/>
            <a:ext cx="1000125" cy="10001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1484A08-000F-40CF-8824-8360BF3048E8}"/>
              </a:ext>
            </a:extLst>
          </p:cNvPr>
          <p:cNvSpPr>
            <a:spLocks xmlns:a="http://schemas.openxmlformats.org/drawingml/2006/main" noGrp="1"/>
          </p:cNvSpPr>
          <p:nvPr/>
        </p:nvSpPr>
        <p:spPr>
          <a:xfrm xmlns:a="http://schemas.openxmlformats.org/drawingml/2006/main">
            <a:off x="2238375" y="904875"/>
            <a:ext cx="571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AGON PARTNERS</a:t>
            </a:r>
          </a:p>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INNOVATION AG</a:t>
            </a:r>
          </a:p>
        </p:txBody>
      </p:sp>
      <p:sp>
        <p:nvSpPr>
          <p:cNvPr id="4" name="">
            <a:extLst xmlns:a="http://schemas.openxmlformats.org/drawingml/2006/main">
              <a:ext uri="{FF2B5EF4-FFF2-40B4-BE49-F238E27FC236}">
                <a16:creationId xmlns:a16="http://schemas.microsoft.com/office/drawing/2014/main" id="{7B2B67F7-73AC-4DDB-B318-20773DC995CD}"/>
              </a:ext>
            </a:extLst>
          </p:cNvPr>
          <p:cNvSpPr>
            <a:spLocks xmlns:a="http://schemas.openxmlformats.org/drawingml/2006/main" noGrp="1"/>
          </p:cNvSpPr>
          <p:nvPr/>
        </p:nvSpPr>
        <p:spPr>
          <a:xfrm xmlns:a="http://schemas.openxmlformats.org/drawingml/2006/main">
            <a:off x="952500" y="3257550"/>
            <a:ext cx="7286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9150" b="1">
                <a:solidFill>
                  <a:srgbClr val="FFFFFF"/>
                </a:solidFill>
                <a:latin typeface="Arial"/>
                <a:ea typeface="Arial"/>
                <a:cs typeface="Arial"/>
              </a:defRPr>
            </a:pPr>
            <a:r>
              <a:rPr sz="9150" b="1">
                <a:solidFill>
                  <a:srgbClr val="FFFFFF"/>
                </a:solidFill>
                <a:latin typeface="Arial"/>
                <a:ea typeface="Arial"/>
                <a:cs typeface="Arial"/>
              </a:rPr>
              <a:t>Agon Ātrium</a:t>
            </a:r>
          </a:p>
        </p:txBody>
      </p:sp>
      <p:sp>
        <p:nvSpPr>
          <p:cNvPr id="5" name="">
            <a:extLst xmlns:a="http://schemas.openxmlformats.org/drawingml/2006/main">
              <a:ext uri="{FF2B5EF4-FFF2-40B4-BE49-F238E27FC236}">
                <a16:creationId xmlns:a16="http://schemas.microsoft.com/office/drawing/2014/main" id="{81AE1CBB-0F0D-4089-85E6-6604B2456844}"/>
              </a:ext>
            </a:extLst>
          </p:cNvPr>
          <p:cNvSpPr>
            <a:spLocks xmlns:a="http://schemas.openxmlformats.org/drawingml/2006/main" noGrp="1"/>
          </p:cNvSpPr>
          <p:nvPr/>
        </p:nvSpPr>
        <p:spPr>
          <a:xfrm xmlns:a="http://schemas.openxmlformats.org/drawingml/2006/main">
            <a:off x="1000125" y="6210300"/>
            <a:ext cx="666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Administration neu gedacht.</a:t>
            </a:r>
          </a:p>
        </p:txBody>
      </p:sp>
      <p:sp>
        <p:nvSpPr>
          <p:cNvPr id="6" name="">
            <a:extLst xmlns:a="http://schemas.openxmlformats.org/drawingml/2006/main">
              <a:ext uri="{FF2B5EF4-FFF2-40B4-BE49-F238E27FC236}">
                <a16:creationId xmlns:a16="http://schemas.microsoft.com/office/drawing/2014/main" id="{FC446216-F8E2-46B1-9AF3-C059F309F3AD}"/>
              </a:ext>
            </a:extLst>
          </p:cNvPr>
          <p:cNvSpPr>
            <a:spLocks xmlns:a="http://schemas.openxmlformats.org/drawingml/2006/main" noGrp="1"/>
          </p:cNvSpPr>
          <p:nvPr/>
        </p:nvSpPr>
        <p:spPr>
          <a:xfrm xmlns:a="http://schemas.openxmlformats.org/drawingml/2006/main">
            <a:off x="1000125" y="8591550"/>
            <a:ext cx="809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725" b="0">
                <a:solidFill>
                  <a:srgbClr val="92DDEA"/>
                </a:solidFill>
                <a:latin typeface="Arial"/>
                <a:ea typeface="Arial"/>
                <a:cs typeface="Arial"/>
              </a:defRPr>
            </a:pPr>
            <a:r>
              <a:rPr sz="1725" b="0">
                <a:solidFill>
                  <a:srgbClr val="92DDEA"/>
                </a:solidFill>
                <a:latin typeface="Arial"/>
                <a:ea typeface="Arial"/>
                <a:cs typeface="Arial"/>
              </a:rPr>
              <a:t>ADMIN-DASHBOARD-VORLAGE</a:t>
            </a:r>
          </a:p>
        </p:txBody>
      </p:sp>
    </p:spTree>
    <p:extLst>
      <p:ext uri="{BB962C8B-B14F-4D97-AF65-F5344CB8AC3E}">
        <p14:creationId xmlns:p14="http://schemas.microsoft.com/office/powerpoint/2010/main" val="261638947"/>
      </p:ext>
    </p:extLst>
  </p:cSld>
</p:sld>
</file>

<file path=ppt/slides/slide2.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20a74ef6e2fe4e79"/>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2AB689-4442-4FDC-9E95-2015C8CB92D2}"/>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F8994313-EFCE-42C5-B495-98C6244D75F9}"/>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02 / 14</a:t>
            </a:r>
          </a:p>
        </p:txBody>
      </p:sp>
      <p:sp>
        <p:nvSpPr>
          <p:cNvPr id="4" name="">
            <a:extLst xmlns:a="http://schemas.openxmlformats.org/drawingml/2006/main">
              <a:ext uri="{FF2B5EF4-FFF2-40B4-BE49-F238E27FC236}">
                <a16:creationId xmlns:a16="http://schemas.microsoft.com/office/drawing/2014/main" id="{222F05F9-D20E-41B4-9605-3BC1E2669E8E}"/>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Ihr Betrieb.</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Klar im Blick.</a:t>
            </a:r>
          </a:p>
        </p:txBody>
      </p:sp>
      <p:sp>
        <p:nvSpPr>
          <p:cNvPr id="5" name="">
            <a:extLst xmlns:a="http://schemas.openxmlformats.org/drawingml/2006/main">
              <a:ext uri="{FF2B5EF4-FFF2-40B4-BE49-F238E27FC236}">
                <a16:creationId xmlns:a16="http://schemas.microsoft.com/office/drawing/2014/main" id="{512311D0-9FA5-4760-9629-1B0B7A9E91C7}"/>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Ein Cockpit, das sich Ihrem Team anpasst.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2f1bdfed4374ce5"/>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D1DD9502-1881-4031-8B4B-9A8A21E00850}"/>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F217A101-7EB8-4EA9-9073-83FE638E444B}"/>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093816979"/>
      </p:ext>
    </p:extLst>
  </p:cSld>
</p:sld>
</file>

<file path=ppt/slides/slide3.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782335c6ae94a33"/>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A917ACB-DD02-484C-9EA5-B1438D280010}"/>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6D79C960-3F43-4963-863E-06EF299831AB}"/>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03 / 14</a:t>
            </a:r>
          </a:p>
        </p:txBody>
      </p:sp>
      <p:sp>
        <p:nvSpPr>
          <p:cNvPr id="4" name="">
            <a:extLst xmlns:a="http://schemas.openxmlformats.org/drawingml/2006/main">
              <a:ext uri="{FF2B5EF4-FFF2-40B4-BE49-F238E27FC236}">
                <a16:creationId xmlns:a16="http://schemas.microsoft.com/office/drawing/2014/main" id="{FDFC54B8-E724-4099-B1F8-C25333BFDAFA}"/>
              </a:ext>
            </a:extLst>
          </p:cNvPr>
          <p:cNvSpPr>
            <a:spLocks xmlns:a="http://schemas.openxmlformats.org/drawingml/2006/main" noGrp="1"/>
          </p:cNvSpPr>
          <p:nvPr/>
        </p:nvSpPr>
        <p:spPr>
          <a:xfrm xmlns:a="http://schemas.openxmlformats.org/drawingml/2006/main">
            <a:off x="914400" y="1762125"/>
            <a:ext cx="16459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Daten, die überzeugen.</a:t>
            </a:r>
          </a:p>
        </p:txBody>
      </p:sp>
      <p:sp>
        <p:nvSpPr>
          <p:cNvPr id="5" name="">
            <a:extLst xmlns:a="http://schemas.openxmlformats.org/drawingml/2006/main">
              <a:ext uri="{FF2B5EF4-FFF2-40B4-BE49-F238E27FC236}">
                <a16:creationId xmlns:a16="http://schemas.microsoft.com/office/drawing/2014/main" id="{12F0FAC8-8F06-43F7-B75E-D4F04A88017F}"/>
              </a:ext>
            </a:extLst>
          </p:cNvPr>
          <p:cNvSpPr>
            <a:spLocks xmlns:a="http://schemas.openxmlformats.org/drawingml/2006/main" noGrp="1"/>
          </p:cNvSpPr>
          <p:nvPr/>
        </p:nvSpPr>
        <p:spPr>
          <a:xfrm xmlns:a="http://schemas.openxmlformats.org/drawingml/2006/main">
            <a:off x="952500" y="2838450"/>
            <a:ext cx="1619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Interaktive Diagramme für Ihre Daten.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1d9d5069a3240a3"/>
          <a:stretch xmlns:a="http://schemas.openxmlformats.org/drawingml/2006/main"/>
        </p:blipFill>
        <p:spPr>
          <a:xfrm xmlns:a="http://schemas.openxmlformats.org/drawingml/2006/main">
            <a:off x="1280059" y="3905250"/>
            <a:ext cx="10108131" cy="561975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f574cab3c9c486b"/>
          <a:stretch xmlns:a="http://schemas.openxmlformats.org/drawingml/2006/main"/>
        </p:blipFill>
        <p:spPr>
          <a:xfrm xmlns:a="http://schemas.openxmlformats.org/drawingml/2006/main">
            <a:off x="12230100" y="4520224"/>
            <a:ext cx="5143500" cy="4923201"/>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05102AC2-0C3D-4798-B04D-B2CF2D549F26}"/>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B7E32F18-303C-4DD1-8263-BC72F6576B7E}"/>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268055281"/>
      </p:ext>
    </p:extLst>
  </p:cSld>
</p:sld>
</file>

<file path=ppt/slides/slide4.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0e3396927cb4dd2"/>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E58AABE-5A2D-4B1F-8467-991B5280FB38}"/>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FE5DB35E-F051-4FA4-B853-27FAC5587527}"/>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04 / 14</a:t>
            </a:r>
          </a:p>
        </p:txBody>
      </p:sp>
      <p:sp>
        <p:nvSpPr>
          <p:cNvPr id="4" name="">
            <a:extLst xmlns:a="http://schemas.openxmlformats.org/drawingml/2006/main">
              <a:ext uri="{FF2B5EF4-FFF2-40B4-BE49-F238E27FC236}">
                <a16:creationId xmlns:a16="http://schemas.microsoft.com/office/drawing/2014/main" id="{9DEE0670-20E5-4229-9C76-47CC8BEFB970}"/>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Komplexe Daten.</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Klare Kontrolle.</a:t>
            </a:r>
          </a:p>
        </p:txBody>
      </p:sp>
      <p:sp>
        <p:nvSpPr>
          <p:cNvPr id="5" name="">
            <a:extLst xmlns:a="http://schemas.openxmlformats.org/drawingml/2006/main">
              <a:ext uri="{FF2B5EF4-FFF2-40B4-BE49-F238E27FC236}">
                <a16:creationId xmlns:a16="http://schemas.microsoft.com/office/drawing/2014/main" id="{8262CC55-5D6F-43D1-9DD7-F5073C71C7E9}"/>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Suchen, filtern und handeln in einer vertrauten Oberfläche.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c72eeba3f094446e"/>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D9F549D-B208-4DAF-82A9-5EFE0877D0C7}"/>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7F5B25E5-3CBE-40B7-A102-E924DE77D47B}"/>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015524580"/>
      </p:ext>
    </p:extLst>
  </p:cSld>
</p:sld>
</file>

<file path=ppt/slides/slide5.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eff33b16e3144da"/>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D46E75F-EBAB-4F56-81C8-AB5A02EB25DE}"/>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0167FE84-D387-4806-AB7F-3C3171B3A588}"/>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05 / 14</a:t>
            </a:r>
          </a:p>
        </p:txBody>
      </p:sp>
      <p:sp>
        <p:nvSpPr>
          <p:cNvPr id="4" name="">
            <a:extLst xmlns:a="http://schemas.openxmlformats.org/drawingml/2006/main">
              <a:ext uri="{FF2B5EF4-FFF2-40B4-BE49-F238E27FC236}">
                <a16:creationId xmlns:a16="http://schemas.microsoft.com/office/drawing/2014/main" id="{59BD2E98-B518-4046-A961-64FC06CE35FE}"/>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Jede Interaktion</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ist durchdacht.</a:t>
            </a:r>
          </a:p>
        </p:txBody>
      </p:sp>
      <p:sp>
        <p:nvSpPr>
          <p:cNvPr id="5" name="">
            <a:extLst xmlns:a="http://schemas.openxmlformats.org/drawingml/2006/main">
              <a:ext uri="{FF2B5EF4-FFF2-40B4-BE49-F238E27FC236}">
                <a16:creationId xmlns:a16="http://schemas.microsoft.com/office/drawing/2014/main" id="{E7FA03BC-4C6D-45E8-90B4-099F44B33ADC}"/>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Einheitliche Formulare mit Validierung und klaren Rückmeldungen.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dc88590a5124a07"/>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5AA14B5-D323-4650-80E2-30A5C164A6B4}"/>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8B36639C-397B-48A7-9CCE-946FA80C9350}"/>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762108731"/>
      </p:ext>
    </p:extLst>
  </p:cSld>
</p:sld>
</file>

<file path=ppt/slides/slide6.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c90d944ee1064ee8"/>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10CAE14-4492-47F9-A885-ECE9C1F968D3}"/>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B3D54F51-4043-445B-B3E1-F46A9280DEBB}"/>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06 / 14</a:t>
            </a:r>
          </a:p>
        </p:txBody>
      </p:sp>
      <p:sp>
        <p:nvSpPr>
          <p:cNvPr id="4" name="">
            <a:extLst xmlns:a="http://schemas.openxmlformats.org/drawingml/2006/main">
              <a:ext uri="{FF2B5EF4-FFF2-40B4-BE49-F238E27FC236}">
                <a16:creationId xmlns:a16="http://schemas.microsoft.com/office/drawing/2014/main" id="{B7A6EFFB-5E19-41B2-B534-02F4A02DAC11}"/>
              </a:ext>
            </a:extLst>
          </p:cNvPr>
          <p:cNvSpPr>
            <a:spLocks xmlns:a="http://schemas.openxmlformats.org/drawingml/2006/main" noGrp="1"/>
          </p:cNvSpPr>
          <p:nvPr/>
        </p:nvSpPr>
        <p:spPr>
          <a:xfrm xmlns:a="http://schemas.openxmlformats.org/drawingml/2006/main">
            <a:off x="914400" y="1762125"/>
            <a:ext cx="164592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Die Aufgabe im Mittelpunkt.</a:t>
            </a:r>
          </a:p>
        </p:txBody>
      </p:sp>
      <p:sp>
        <p:nvSpPr>
          <p:cNvPr id="5" name="">
            <a:extLst xmlns:a="http://schemas.openxmlformats.org/drawingml/2006/main">
              <a:ext uri="{FF2B5EF4-FFF2-40B4-BE49-F238E27FC236}">
                <a16:creationId xmlns:a16="http://schemas.microsoft.com/office/drawing/2014/main" id="{71E10D4D-B55D-404B-87AE-9B57870F3146}"/>
              </a:ext>
            </a:extLst>
          </p:cNvPr>
          <p:cNvSpPr>
            <a:spLocks xmlns:a="http://schemas.openxmlformats.org/drawingml/2006/main" noGrp="1"/>
          </p:cNvSpPr>
          <p:nvPr/>
        </p:nvSpPr>
        <p:spPr>
          <a:xfrm xmlns:a="http://schemas.openxmlformats.org/drawingml/2006/main">
            <a:off x="952500" y="2838450"/>
            <a:ext cx="16192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Dialoge und Seitenpanels für Ihren Arbeitsablauf.</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b3ca382272744cf"/>
          <a:stretch xmlns:a="http://schemas.openxmlformats.org/drawingml/2006/main"/>
        </p:blipFill>
        <p:spPr>
          <a:xfrm xmlns:a="http://schemas.openxmlformats.org/drawingml/2006/main">
            <a:off x="914400" y="4067175"/>
            <a:ext cx="8001000" cy="5000625"/>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0bf2888613246fb"/>
          <a:stretch xmlns:a="http://schemas.openxmlformats.org/drawingml/2006/main"/>
        </p:blipFill>
        <p:spPr>
          <a:xfrm xmlns:a="http://schemas.openxmlformats.org/drawingml/2006/main">
            <a:off x="9372600" y="4067175"/>
            <a:ext cx="8001000" cy="50006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2379711-C40B-4E56-BFB7-7846B4259186}"/>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89D49276-C3CC-4E95-A33C-6F49D2FF71C7}"/>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188641453"/>
      </p:ext>
    </p:extLst>
  </p:cSld>
</p:sld>
</file>

<file path=ppt/slides/slide7.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9c55cab357243fe"/>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A647D82-5117-41E6-82CE-DA75071F00CB}"/>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5EDD2DAA-0528-4910-A1FB-CB23C292AD0B}"/>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07 / 14</a:t>
            </a:r>
          </a:p>
        </p:txBody>
      </p:sp>
      <p:sp>
        <p:nvSpPr>
          <p:cNvPr id="4" name="">
            <a:extLst xmlns:a="http://schemas.openxmlformats.org/drawingml/2006/main">
              <a:ext uri="{FF2B5EF4-FFF2-40B4-BE49-F238E27FC236}">
                <a16:creationId xmlns:a16="http://schemas.microsoft.com/office/drawing/2014/main" id="{20E6267A-66DC-4763-866E-8904EBFBCD99}"/>
              </a:ext>
            </a:extLst>
          </p:cNvPr>
          <p:cNvSpPr>
            <a:spLocks xmlns:a="http://schemas.openxmlformats.org/drawingml/2006/main" noGrp="1"/>
          </p:cNvSpPr>
          <p:nvPr/>
        </p:nvSpPr>
        <p:spPr>
          <a:xfrm xmlns:a="http://schemas.openxmlformats.org/drawingml/2006/main">
            <a:off x="914400" y="2381250"/>
            <a:ext cx="46672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Ein Design</a:t>
            </a:r>
          </a:p>
          <a:p xmlns:a="http://schemas.openxmlformats.org/drawingml/2006/main">
            <a:pPr>
              <a:defRPr sz="4650" b="1">
                <a:solidFill>
                  <a:srgbClr val="FFFFFF"/>
                </a:solidFill>
                <a:latin typeface="Arial"/>
                <a:ea typeface="Arial"/>
                <a:cs typeface="Arial"/>
              </a:defRPr>
            </a:pPr>
            <a:r>
              <a:rPr sz="4650" b="1">
                <a:solidFill>
                  <a:srgbClr val="FFFFFF"/>
                </a:solidFill>
                <a:latin typeface="Arial"/>
                <a:ea typeface="Arial"/>
                <a:cs typeface="Arial"/>
              </a:rPr>
              <a:t>mit Charakter.</a:t>
            </a:r>
          </a:p>
        </p:txBody>
      </p:sp>
      <p:sp>
        <p:nvSpPr>
          <p:cNvPr id="5" name="">
            <a:extLst xmlns:a="http://schemas.openxmlformats.org/drawingml/2006/main">
              <a:ext uri="{FF2B5EF4-FFF2-40B4-BE49-F238E27FC236}">
                <a16:creationId xmlns:a16="http://schemas.microsoft.com/office/drawing/2014/main" id="{4F9B9A19-5E99-4CBD-BD77-0CA539F4AA36}"/>
              </a:ext>
            </a:extLst>
          </p:cNvPr>
          <p:cNvSpPr>
            <a:spLocks xmlns:a="http://schemas.openxmlformats.org/drawingml/2006/main" noGrp="1"/>
          </p:cNvSpPr>
          <p:nvPr/>
        </p:nvSpPr>
        <p:spPr>
          <a:xfrm xmlns:a="http://schemas.openxmlformats.org/drawingml/2006/main">
            <a:off x="952500" y="5000625"/>
            <a:ext cx="43053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EC0D3"/>
                </a:solidFill>
                <a:latin typeface="Arial"/>
                <a:ea typeface="Arial"/>
                <a:cs typeface="Arial"/>
              </a:defRPr>
            </a:pPr>
            <a:r>
              <a:rPr sz="2475" b="0">
                <a:solidFill>
                  <a:srgbClr val="AEC0D3"/>
                </a:solidFill>
                <a:latin typeface="Arial"/>
                <a:ea typeface="Arial"/>
                <a:cs typeface="Arial"/>
              </a:rPr>
              <a:t>Vielseitige Komponenten. Ein stimmiger Auftritt.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2cc6cecd61a4157"/>
          <a:stretch xmlns:a="http://schemas.openxmlformats.org/drawingml/2006/main"/>
        </p:blipFill>
        <p:spPr>
          <a:xfrm xmlns:a="http://schemas.openxmlformats.org/drawingml/2006/main">
            <a:off x="6667500" y="2478881"/>
            <a:ext cx="10706100" cy="669131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c528fc8283b415c"/>
          <a:stretch xmlns:a="http://schemas.openxmlformats.org/drawingml/2006/main"/>
        </p:blipFill>
        <p:spPr>
          <a:xfrm xmlns:a="http://schemas.openxmlformats.org/drawingml/2006/main">
            <a:off x="914400" y="7574385"/>
            <a:ext cx="5238750" cy="165333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9A8FDCA-51EB-4615-937E-F8E27C5E2BB6}"/>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CD8DCF0B-5664-4F9C-A45A-2E881C91BE2E}"/>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188584538"/>
      </p:ext>
    </p:extLst>
  </p:cSld>
</p:sld>
</file>

<file path=ppt/slides/slide8.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d62a8bf3854404e"/>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7DD8C52-FE22-45FE-B61A-C8FAF1CDF91C}"/>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23C44395-9982-4921-9ACD-C242B5264A43}"/>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08 / 14</a:t>
            </a:r>
          </a:p>
        </p:txBody>
      </p:sp>
      <p:sp>
        <p:nvSpPr>
          <p:cNvPr id="4" name="">
            <a:extLst xmlns:a="http://schemas.openxmlformats.org/drawingml/2006/main">
              <a:ext uri="{FF2B5EF4-FFF2-40B4-BE49-F238E27FC236}">
                <a16:creationId xmlns:a16="http://schemas.microsoft.com/office/drawing/2014/main" id="{0FF58CC1-6917-41FC-89A8-2B6561CFC2DC}"/>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Ihre Marke.</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Ihr Arbeitsbereich.</a:t>
            </a:r>
          </a:p>
        </p:txBody>
      </p:sp>
      <p:sp>
        <p:nvSpPr>
          <p:cNvPr id="5" name="">
            <a:extLst xmlns:a="http://schemas.openxmlformats.org/drawingml/2006/main">
              <a:ext uri="{FF2B5EF4-FFF2-40B4-BE49-F238E27FC236}">
                <a16:creationId xmlns:a16="http://schemas.microsoft.com/office/drawing/2014/main" id="{DF08A6C7-793B-4818-9F37-BA1884E85EE1}"/>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Hell oder dunkel. Flexible Layouts. Individuelle Akzente.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1a4f409e09a4b67"/>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78C68C8-AC91-4282-8B7B-BC28C56464E5}"/>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8B1F4252-8ADC-4AD0-B22E-CE5A76FDEBA1}"/>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171290507"/>
      </p:ext>
    </p:extLst>
  </p:cSld>
</p:sld>
</file>

<file path=ppt/slides/slide9.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33a24cf57d746b4"/>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EFC6B70-C21B-45CF-A738-A56143D7F10E}"/>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F66CA08D-3329-47AA-88EB-ECEB23CBDDAE}"/>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09 / 14</a:t>
            </a:r>
          </a:p>
        </p:txBody>
      </p:sp>
      <p:sp>
        <p:nvSpPr>
          <p:cNvPr id="4" name="">
            <a:extLst xmlns:a="http://schemas.openxmlformats.org/drawingml/2006/main">
              <a:ext uri="{FF2B5EF4-FFF2-40B4-BE49-F238E27FC236}">
                <a16:creationId xmlns:a16="http://schemas.microsoft.com/office/drawing/2014/main" id="{6CFF8A7A-9ACE-407D-88A9-8FADC1414749}"/>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Daten mit</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räumlichem Kontext.</a:t>
            </a:r>
          </a:p>
        </p:txBody>
      </p:sp>
      <p:sp>
        <p:nvSpPr>
          <p:cNvPr id="5" name="">
            <a:extLst xmlns:a="http://schemas.openxmlformats.org/drawingml/2006/main">
              <a:ext uri="{FF2B5EF4-FFF2-40B4-BE49-F238E27FC236}">
                <a16:creationId xmlns:a16="http://schemas.microsoft.com/office/drawing/2014/main" id="{0C1A68C8-A45F-4CFE-9C4F-E743BD018165}"/>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Interaktive Karten im selben Arbeitsbereich.</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90acca15cfc4b44"/>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F75ADBC-3E98-4827-8777-E5501331D970}"/>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5BFF3D10-B1CC-4B81-8CB2-E024D38A8542}"/>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213060895"/>
      </p:ext>
    </p:extLst>
  </p:cSld>
</p:sld>
</file>

<file path=ppt/slides/slide10.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4edde3db8d2451f"/>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4BE3AD4-677F-40CE-8E6A-2022C549F337}"/>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3F011FD6-3762-48E5-806D-68E214F0F9F9}"/>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10 / 14</a:t>
            </a:r>
          </a:p>
        </p:txBody>
      </p:sp>
      <p:sp>
        <p:nvSpPr>
          <p:cNvPr id="4" name="">
            <a:extLst xmlns:a="http://schemas.openxmlformats.org/drawingml/2006/main">
              <a:ext uri="{FF2B5EF4-FFF2-40B4-BE49-F238E27FC236}">
                <a16:creationId xmlns:a16="http://schemas.microsoft.com/office/drawing/2014/main" id="{845A19CD-1B50-4135-A9FF-4FE26A27AE83}"/>
              </a:ext>
            </a:extLst>
          </p:cNvPr>
          <p:cNvSpPr>
            <a:spLocks xmlns:a="http://schemas.openxmlformats.org/drawingml/2006/main" noGrp="1"/>
          </p:cNvSpPr>
          <p:nvPr/>
        </p:nvSpPr>
        <p:spPr>
          <a:xfrm xmlns:a="http://schemas.openxmlformats.org/drawingml/2006/main">
            <a:off x="914400" y="1809750"/>
            <a:ext cx="16459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Das Terminal. In Ihrer Anwendung.</a:t>
            </a:r>
          </a:p>
        </p:txBody>
      </p:sp>
      <p:sp>
        <p:nvSpPr>
          <p:cNvPr id="5" name="">
            <a:extLst xmlns:a="http://schemas.openxmlformats.org/drawingml/2006/main">
              <a:ext uri="{FF2B5EF4-FFF2-40B4-BE49-F238E27FC236}">
                <a16:creationId xmlns:a16="http://schemas.microsoft.com/office/drawing/2014/main" id="{E29F3310-1FEC-44F3-8105-1E4385CCB4D3}"/>
              </a:ext>
            </a:extLst>
          </p:cNvPr>
          <p:cNvSpPr>
            <a:spLocks xmlns:a="http://schemas.openxmlformats.org/drawingml/2006/main" noGrp="1"/>
          </p:cNvSpPr>
          <p:nvPr/>
        </p:nvSpPr>
        <p:spPr>
          <a:xfrm xmlns:a="http://schemas.openxmlformats.org/drawingml/2006/main">
            <a:off x="952500" y="2924175"/>
            <a:ext cx="1619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AEC0D3"/>
                </a:solidFill>
                <a:latin typeface="Arial"/>
                <a:ea typeface="Arial"/>
                <a:cs typeface="Arial"/>
              </a:defRPr>
            </a:pPr>
            <a:r>
              <a:rPr sz="2325" b="0">
                <a:solidFill>
                  <a:srgbClr val="AEC0D3"/>
                </a:solidFill>
                <a:latin typeface="Arial"/>
                <a:ea typeface="Arial"/>
                <a:cs typeface="Arial"/>
              </a:rPr>
              <a:t>Eine xterm-Oberfläche für Ihr autorisiertes Gateway.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0428f0fc60444b0"/>
          <a:stretch xmlns:a="http://schemas.openxmlformats.org/drawingml/2006/main"/>
        </p:blipFill>
        <p:spPr>
          <a:xfrm xmlns:a="http://schemas.openxmlformats.org/drawingml/2006/main">
            <a:off x="2105932" y="3886200"/>
            <a:ext cx="14076136" cy="5619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38179AFA-DF15-4D6B-9C6F-9229C63D0F53}"/>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176A12E2-F5D0-4926-8288-DCFC32FF4F0E}"/>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527983652"/>
      </p:ext>
    </p:extLst>
  </p:cSld>
</p:sld>
</file>

<file path=ppt/slides/slide11.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0ac9bbee7e442ab"/>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D53E290-B113-43F8-8529-578500277956}"/>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3FA3F761-2532-47DA-8EBC-B471995A2DBF}"/>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11 / 14</a:t>
            </a:r>
          </a:p>
        </p:txBody>
      </p:sp>
      <p:sp>
        <p:nvSpPr>
          <p:cNvPr id="4" name="">
            <a:extLst xmlns:a="http://schemas.openxmlformats.org/drawingml/2006/main">
              <a:ext uri="{FF2B5EF4-FFF2-40B4-BE49-F238E27FC236}">
                <a16:creationId xmlns:a16="http://schemas.microsoft.com/office/drawing/2014/main" id="{98932759-68FC-4BF6-B511-73FF6AA7B68C}"/>
              </a:ext>
            </a:extLst>
          </p:cNvPr>
          <p:cNvSpPr>
            <a:spLocks xmlns:a="http://schemas.openxmlformats.org/drawingml/2006/main" noGrp="1"/>
          </p:cNvSpPr>
          <p:nvPr/>
        </p:nvSpPr>
        <p:spPr>
          <a:xfrm xmlns:a="http://schemas.openxmlformats.org/drawingml/2006/main">
            <a:off x="914400" y="1809750"/>
            <a:ext cx="164592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Remote-Desktops. Ein Arbeitsbereich.</a:t>
            </a:r>
          </a:p>
        </p:txBody>
      </p:sp>
      <p:sp>
        <p:nvSpPr>
          <p:cNvPr id="5" name="">
            <a:extLst xmlns:a="http://schemas.openxmlformats.org/drawingml/2006/main">
              <a:ext uri="{FF2B5EF4-FFF2-40B4-BE49-F238E27FC236}">
                <a16:creationId xmlns:a16="http://schemas.microsoft.com/office/drawing/2014/main" id="{3F45D3AD-F51B-4E87-9956-E9B028013E0F}"/>
              </a:ext>
            </a:extLst>
          </p:cNvPr>
          <p:cNvSpPr>
            <a:spLocks xmlns:a="http://schemas.openxmlformats.org/drawingml/2006/main" noGrp="1"/>
          </p:cNvSpPr>
          <p:nvPr/>
        </p:nvSpPr>
        <p:spPr>
          <a:xfrm xmlns:a="http://schemas.openxmlformats.org/drawingml/2006/main">
            <a:off x="952500" y="2924175"/>
            <a:ext cx="1619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325" b="0">
                <a:solidFill>
                  <a:srgbClr val="AEC0D3"/>
                </a:solidFill>
                <a:latin typeface="Arial"/>
                <a:ea typeface="Arial"/>
                <a:cs typeface="Arial"/>
              </a:defRPr>
            </a:pPr>
            <a:r>
              <a:rPr sz="2325" b="0">
                <a:solidFill>
                  <a:srgbClr val="AEC0D3"/>
                </a:solidFill>
                <a:latin typeface="Arial"/>
                <a:ea typeface="Arial"/>
                <a:cs typeface="Arial"/>
              </a:rPr>
              <a:t>Ein noVNC-Viewer mit Verbindungs- und Vollbildsteuerung.</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746e897361241d3"/>
          <a:stretch xmlns:a="http://schemas.openxmlformats.org/drawingml/2006/main"/>
        </p:blipFill>
        <p:spPr>
          <a:xfrm xmlns:a="http://schemas.openxmlformats.org/drawingml/2006/main">
            <a:off x="2105932" y="3886200"/>
            <a:ext cx="14076136" cy="5619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882DB0A-6034-4728-BE18-6EADFAC08BD6}"/>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694D5A6E-5C1D-42BF-89E6-01F87EE2DC70}"/>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298851124"/>
      </p:ext>
    </p:extLst>
  </p:cSld>
</p:sld>
</file>

<file path=ppt/slides/slide12.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db0b402437c475d"/>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558B7A5-E2D8-43D5-9B2B-0E268235AF24}"/>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7ED07488-58B2-4889-839C-C2B4DDDE5FCC}"/>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12 / 14</a:t>
            </a:r>
          </a:p>
        </p:txBody>
      </p:sp>
      <p:sp>
        <p:nvSpPr>
          <p:cNvPr id="4" name="">
            <a:extLst xmlns:a="http://schemas.openxmlformats.org/drawingml/2006/main">
              <a:ext uri="{FF2B5EF4-FFF2-40B4-BE49-F238E27FC236}">
                <a16:creationId xmlns:a16="http://schemas.microsoft.com/office/drawing/2014/main" id="{B732BF1A-CBE3-47A5-93B1-E84D7D924B1A}"/>
              </a:ext>
            </a:extLst>
          </p:cNvPr>
          <p:cNvSpPr>
            <a:spLocks xmlns:a="http://schemas.openxmlformats.org/drawingml/2006/main" noGrp="1"/>
          </p:cNvSpPr>
          <p:nvPr/>
        </p:nvSpPr>
        <p:spPr>
          <a:xfrm xmlns:a="http://schemas.openxmlformats.org/drawingml/2006/main">
            <a:off x="914400" y="2000250"/>
            <a:ext cx="6096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Ein stimmiges Erlebnis.</a:t>
            </a:r>
          </a:p>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Auf jedem Bildschirm.</a:t>
            </a:r>
          </a:p>
        </p:txBody>
      </p:sp>
      <p:sp>
        <p:nvSpPr>
          <p:cNvPr id="5" name="">
            <a:extLst xmlns:a="http://schemas.openxmlformats.org/drawingml/2006/main">
              <a:ext uri="{FF2B5EF4-FFF2-40B4-BE49-F238E27FC236}">
                <a16:creationId xmlns:a16="http://schemas.microsoft.com/office/drawing/2014/main" id="{B54B194A-71CD-4802-A104-7E2681634C1B}"/>
              </a:ext>
            </a:extLst>
          </p:cNvPr>
          <p:cNvSpPr>
            <a:spLocks xmlns:a="http://schemas.openxmlformats.org/drawingml/2006/main" noGrp="1"/>
          </p:cNvSpPr>
          <p:nvPr/>
        </p:nvSpPr>
        <p:spPr>
          <a:xfrm xmlns:a="http://schemas.openxmlformats.org/drawingml/2006/main">
            <a:off x="952500" y="5095875"/>
            <a:ext cx="5143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75" b="0">
                <a:solidFill>
                  <a:srgbClr val="AEC0D3"/>
                </a:solidFill>
                <a:latin typeface="Arial"/>
                <a:ea typeface="Arial"/>
                <a:cs typeface="Arial"/>
              </a:defRPr>
            </a:pPr>
            <a:r>
              <a:rPr sz="2475" b="0">
                <a:solidFill>
                  <a:srgbClr val="AEC0D3"/>
                </a:solidFill>
                <a:latin typeface="Arial"/>
                <a:ea typeface="Arial"/>
                <a:cs typeface="Arial"/>
              </a:rPr>
              <a:t>Responsive Layouts und lokalisierte Oberflächen.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fa42b6998624b90"/>
          <a:stretch xmlns:a="http://schemas.openxmlformats.org/drawingml/2006/main"/>
        </p:blipFill>
        <p:spPr>
          <a:xfrm xmlns:a="http://schemas.openxmlformats.org/drawingml/2006/main">
            <a:off x="6423660" y="3752850"/>
            <a:ext cx="7193280" cy="449580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aa5fe4877b44d5d"/>
          <a:stretch xmlns:a="http://schemas.openxmlformats.org/drawingml/2006/main"/>
        </p:blipFill>
        <p:spPr>
          <a:xfrm xmlns:a="http://schemas.openxmlformats.org/drawingml/2006/main">
            <a:off x="13906500" y="2419350"/>
            <a:ext cx="3457575" cy="69151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0BA7CE7-A51C-413D-97F0-33D2AD6E0924}"/>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9" name="">
            <a:extLst xmlns:a="http://schemas.openxmlformats.org/drawingml/2006/main">
              <a:ext uri="{FF2B5EF4-FFF2-40B4-BE49-F238E27FC236}">
                <a16:creationId xmlns:a16="http://schemas.microsoft.com/office/drawing/2014/main" id="{94AFCFB8-0CDB-43D6-BD1E-C430398944E5}"/>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720623329"/>
      </p:ext>
    </p:extLst>
  </p:cSld>
</p:sld>
</file>

<file path=ppt/slides/slide13.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7d3094d543b4b9b"/>
          <a:stretch xmlns:a="http://schemas.openxmlformats.org/drawingml/2006/main"/>
        </p:blipFill>
        <p:spPr>
          <a:xfrm xmlns:a="http://schemas.openxmlformats.org/drawingml/2006/main">
            <a:off x="914400" y="571500"/>
            <a:ext cx="571500" cy="571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05D4B7-CA85-44DE-85B4-15BD385B8335}"/>
              </a:ext>
            </a:extLst>
          </p:cNvPr>
          <p:cNvSpPr>
            <a:spLocks xmlns:a="http://schemas.openxmlformats.org/drawingml/2006/main" noGrp="1"/>
          </p:cNvSpPr>
          <p:nvPr/>
        </p:nvSpPr>
        <p:spPr>
          <a:xfrm xmlns:a="http://schemas.openxmlformats.org/drawingml/2006/main">
            <a:off x="1676400" y="60960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1">
                <a:solidFill>
                  <a:srgbClr val="F5F7FA"/>
                </a:solidFill>
                <a:latin typeface="Arial"/>
                <a:ea typeface="Arial"/>
                <a:cs typeface="Arial"/>
              </a:defRPr>
            </a:pPr>
            <a:r>
              <a:rPr sz="2400" b="1">
                <a:solidFill>
                  <a:srgbClr val="F5F7FA"/>
                </a:solidFill>
                <a:latin typeface="Arial"/>
                <a:ea typeface="Arial"/>
                <a:cs typeface="Arial"/>
              </a:rPr>
              <a:t>Agon Ātrium</a:t>
            </a:r>
          </a:p>
        </p:txBody>
      </p:sp>
      <p:sp>
        <p:nvSpPr>
          <p:cNvPr id="3" name="">
            <a:extLst xmlns:a="http://schemas.openxmlformats.org/drawingml/2006/main">
              <a:ext uri="{FF2B5EF4-FFF2-40B4-BE49-F238E27FC236}">
                <a16:creationId xmlns:a16="http://schemas.microsoft.com/office/drawing/2014/main" id="{CCBBC30D-E2CC-462C-83D7-A8ED16E294BE}"/>
              </a:ext>
            </a:extLst>
          </p:cNvPr>
          <p:cNvSpPr>
            <a:spLocks xmlns:a="http://schemas.openxmlformats.org/drawingml/2006/main" noGrp="1"/>
          </p:cNvSpPr>
          <p:nvPr/>
        </p:nvSpPr>
        <p:spPr>
          <a:xfrm xmlns:a="http://schemas.openxmlformats.org/drawingml/2006/main">
            <a:off x="16335375" y="723900"/>
            <a:ext cx="1066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650" b="0">
                <a:solidFill>
                  <a:srgbClr val="7E91A7"/>
                </a:solidFill>
                <a:latin typeface="Arial"/>
                <a:ea typeface="Arial"/>
                <a:cs typeface="Arial"/>
              </a:defRPr>
            </a:pPr>
            <a:r>
              <a:rPr sz="1650" b="0">
                <a:solidFill>
                  <a:srgbClr val="7E91A7"/>
                </a:solidFill>
                <a:latin typeface="Arial"/>
                <a:ea typeface="Arial"/>
                <a:cs typeface="Arial"/>
              </a:rPr>
              <a:t>13 / 14</a:t>
            </a:r>
          </a:p>
        </p:txBody>
      </p:sp>
      <p:sp>
        <p:nvSpPr>
          <p:cNvPr id="4" name="">
            <a:extLst xmlns:a="http://schemas.openxmlformats.org/drawingml/2006/main">
              <a:ext uri="{FF2B5EF4-FFF2-40B4-BE49-F238E27FC236}">
                <a16:creationId xmlns:a16="http://schemas.microsoft.com/office/drawing/2014/main" id="{67879B03-B129-40E8-9E68-C6A4CF0E2F08}"/>
              </a:ext>
            </a:extLst>
          </p:cNvPr>
          <p:cNvSpPr>
            <a:spLocks xmlns:a="http://schemas.openxmlformats.org/drawingml/2006/main" noGrp="1"/>
          </p:cNvSpPr>
          <p:nvPr/>
        </p:nvSpPr>
        <p:spPr>
          <a:xfrm xmlns:a="http://schemas.openxmlformats.org/drawingml/2006/main">
            <a:off x="914400" y="2390775"/>
            <a:ext cx="4476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Ein Vorsprung</a:t>
            </a:r>
          </a:p>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für Ihr nächstes Produkt.</a:t>
            </a:r>
          </a:p>
        </p:txBody>
      </p:sp>
      <p:sp>
        <p:nvSpPr>
          <p:cNvPr id="5" name="">
            <a:extLst xmlns:a="http://schemas.openxmlformats.org/drawingml/2006/main">
              <a:ext uri="{FF2B5EF4-FFF2-40B4-BE49-F238E27FC236}">
                <a16:creationId xmlns:a16="http://schemas.microsoft.com/office/drawing/2014/main" id="{E3788690-B9FC-4DCD-AEA9-E8EA9846A90D}"/>
              </a:ext>
            </a:extLst>
          </p:cNvPr>
          <p:cNvSpPr>
            <a:spLocks xmlns:a="http://schemas.openxmlformats.org/drawingml/2006/main" noGrp="1"/>
          </p:cNvSpPr>
          <p:nvPr/>
        </p:nvSpPr>
        <p:spPr>
          <a:xfrm xmlns:a="http://schemas.openxmlformats.org/drawingml/2006/main">
            <a:off x="952500" y="5734050"/>
            <a:ext cx="4276725"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Mit einer Vorlage starten.</a:t>
            </a:r>
          </a:p>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Die Marke einbringen.</a:t>
            </a:r>
          </a:p>
          <a:p xmlns:a="http://schemas.openxmlformats.org/drawingml/2006/main">
            <a:pPr>
              <a:defRPr sz="2400" b="0">
                <a:solidFill>
                  <a:srgbClr val="AEC0D3"/>
                </a:solidFill>
                <a:latin typeface="Arial"/>
                <a:ea typeface="Arial"/>
                <a:cs typeface="Arial"/>
              </a:defRPr>
            </a:pPr>
            <a:r>
              <a:rPr sz="2400" b="0">
                <a:solidFill>
                  <a:srgbClr val="AEC0D3"/>
                </a:solidFill>
                <a:latin typeface="Arial"/>
                <a:ea typeface="Arial"/>
                <a:cs typeface="Arial"/>
              </a:rPr>
              <a:t>Eigene Dienste anbinden.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33d2e8d731c47a4"/>
          <a:stretch xmlns:a="http://schemas.openxmlformats.org/drawingml/2006/main"/>
        </p:blipFill>
        <p:spPr>
          <a:xfrm xmlns:a="http://schemas.openxmlformats.org/drawingml/2006/main">
            <a:off x="5829300" y="2078831"/>
            <a:ext cx="11544300" cy="721518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66E9366-6686-4AB3-9D40-DD578D9E897D}"/>
              </a:ext>
            </a:extLst>
          </p:cNvPr>
          <p:cNvSpPr>
            <a:spLocks xmlns:a="http://schemas.openxmlformats.org/drawingml/2006/main" noGrp="1"/>
          </p:cNvSpPr>
          <p:nvPr/>
        </p:nvSpPr>
        <p:spPr>
          <a:xfrm xmlns:a="http://schemas.openxmlformats.org/drawingml/2006/main">
            <a:off x="914400" y="9753600"/>
            <a:ext cx="7524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425" b="0">
                <a:solidFill>
                  <a:srgbClr val="7891A6"/>
                </a:solidFill>
                <a:latin typeface="Arial"/>
                <a:ea typeface="Arial"/>
                <a:cs typeface="Arial"/>
              </a:defRPr>
            </a:pPr>
            <a:r>
              <a:rPr sz="1425" b="0">
                <a:solidFill>
                  <a:srgbClr val="7891A6"/>
                </a:solidFill>
                <a:latin typeface="Arial"/>
                <a:ea typeface="Arial"/>
                <a:cs typeface="Arial"/>
              </a:rPr>
              <a:t>AGON PARTNERS INNOVATION AG</a:t>
            </a:r>
          </a:p>
        </p:txBody>
      </p:sp>
      <p:sp>
        <p:nvSpPr>
          <p:cNvPr id="8" name="">
            <a:extLst xmlns:a="http://schemas.openxmlformats.org/drawingml/2006/main">
              <a:ext uri="{FF2B5EF4-FFF2-40B4-BE49-F238E27FC236}">
                <a16:creationId xmlns:a16="http://schemas.microsoft.com/office/drawing/2014/main" id="{EA9F2882-4C1C-428C-9CFA-2C0131400EE3}"/>
              </a:ext>
            </a:extLst>
          </p:cNvPr>
          <p:cNvSpPr>
            <a:spLocks xmlns:a="http://schemas.openxmlformats.org/drawingml/2006/main" noGrp="1"/>
          </p:cNvSpPr>
          <p:nvPr/>
        </p:nvSpPr>
        <p:spPr>
          <a:xfrm xmlns:a="http://schemas.openxmlformats.org/drawingml/2006/main">
            <a:off x="10668000" y="9753600"/>
            <a:ext cx="6715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1350" b="0">
                <a:solidFill>
                  <a:srgbClr val="7891A6"/>
                </a:solidFill>
                <a:latin typeface="Arial"/>
                <a:ea typeface="Arial"/>
                <a:cs typeface="Arial"/>
              </a:defRPr>
            </a:pPr>
            <a:r>
              <a:rPr sz="1350" b="0">
                <a:solidFill>
                  <a:srgbClr val="7891A6"/>
                </a:solidFill>
                <a:latin typeface="Arial"/>
                <a:ea typeface="Arial"/>
                <a:cs typeface="Arial"/>
              </a:rPr>
              <a:t>SHOWCASE · BEISPIELDATEN</a:t>
            </a:r>
          </a:p>
        </p:txBody>
      </p:sp>
    </p:spTree>
    <p:extLst>
      <p:ext uri="{BB962C8B-B14F-4D97-AF65-F5344CB8AC3E}">
        <p14:creationId xmlns:p14="http://schemas.microsoft.com/office/powerpoint/2010/main" val="1340475079"/>
      </p:ext>
    </p:extLst>
  </p:cSld>
</p:sld>
</file>

<file path=ppt/slides/slide14.xml><?xml version="1.0" encoding="utf-8"?>
<p:sld xmlns:p="http://schemas.openxmlformats.org/presentationml/2006/main">
  <p:cSld>
    <p:bg>
      <p:bgPr>
        <a:solidFill xmlns:a="http://schemas.openxmlformats.org/drawingml/2006/main">
          <a:srgbClr val="080D15"/>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fb35cf9e4fc4690"/>
          <a:srcRect xmlns:a="http://schemas.openxmlformats.org/drawingml/2006/main" l="0" t="27" r="0" b="27"/>
          <a:stretch xmlns:a="http://schemas.openxmlformats.org/drawingml/2006/main">
            <a:fillRect l="0" t="0" r="0" b="0"/>
          </a:stretch>
        </p:blipFill>
        <p:spPr>
          <a:xfrm xmlns:a="http://schemas.openxmlformats.org/drawingml/2006/main">
            <a:off x="0" y="0"/>
            <a:ext cx="18288000" cy="10287000"/>
          </a:xfrm>
          <a:prstGeom xmlns:a="http://schemas.openxmlformats.org/drawingml/2006/main" prst="rect">
            <a:avLst/>
          </a:prstGeom>
        </p:spPr>
      </p:pic>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aaed288ef10465a"/>
          <a:stretch xmlns:a="http://schemas.openxmlformats.org/drawingml/2006/main"/>
        </p:blipFill>
        <p:spPr>
          <a:xfrm xmlns:a="http://schemas.openxmlformats.org/drawingml/2006/main">
            <a:off x="952500" y="904875"/>
            <a:ext cx="1000125" cy="100012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17620BC0-8935-46E5-865D-018AD693A393}"/>
              </a:ext>
            </a:extLst>
          </p:cNvPr>
          <p:cNvSpPr>
            <a:spLocks xmlns:a="http://schemas.openxmlformats.org/drawingml/2006/main" noGrp="1"/>
          </p:cNvSpPr>
          <p:nvPr/>
        </p:nvSpPr>
        <p:spPr>
          <a:xfrm xmlns:a="http://schemas.openxmlformats.org/drawingml/2006/main">
            <a:off x="2238375" y="904875"/>
            <a:ext cx="571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AGON PARTNERS</a:t>
            </a:r>
          </a:p>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INNOVATION AG</a:t>
            </a:r>
          </a:p>
        </p:txBody>
      </p:sp>
      <p:sp>
        <p:nvSpPr>
          <p:cNvPr id="4" name="">
            <a:extLst xmlns:a="http://schemas.openxmlformats.org/drawingml/2006/main">
              <a:ext uri="{FF2B5EF4-FFF2-40B4-BE49-F238E27FC236}">
                <a16:creationId xmlns:a16="http://schemas.microsoft.com/office/drawing/2014/main" id="{79C4569D-FD94-46F1-BDC3-B8A446403D1C}"/>
              </a:ext>
            </a:extLst>
          </p:cNvPr>
          <p:cNvSpPr>
            <a:spLocks xmlns:a="http://schemas.openxmlformats.org/drawingml/2006/main" noGrp="1"/>
          </p:cNvSpPr>
          <p:nvPr/>
        </p:nvSpPr>
        <p:spPr>
          <a:xfrm xmlns:a="http://schemas.openxmlformats.org/drawingml/2006/main">
            <a:off x="952500" y="3086100"/>
            <a:ext cx="7286625"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Ihr nächstes Admin-Portal</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beginnt hier.</a:t>
            </a:r>
          </a:p>
        </p:txBody>
      </p:sp>
      <p:sp>
        <p:nvSpPr>
          <p:cNvPr id="5" name="">
            <a:extLst xmlns:a="http://schemas.openxmlformats.org/drawingml/2006/main">
              <a:ext uri="{FF2B5EF4-FFF2-40B4-BE49-F238E27FC236}">
                <a16:creationId xmlns:a16="http://schemas.microsoft.com/office/drawing/2014/main" id="{717C9816-1DA6-43B4-AEEE-94A3E6780346}"/>
              </a:ext>
            </a:extLst>
          </p:cNvPr>
          <p:cNvSpPr>
            <a:spLocks xmlns:a="http://schemas.openxmlformats.org/drawingml/2006/main" noGrp="1"/>
          </p:cNvSpPr>
          <p:nvPr/>
        </p:nvSpPr>
        <p:spPr>
          <a:xfrm xmlns:a="http://schemas.openxmlformats.org/drawingml/2006/main">
            <a:off x="1000125" y="6210300"/>
            <a:ext cx="666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Autofit/>
          </a:bodyPr>
          <a:lstStyle xmlns:a="http://schemas.openxmlformats.org/drawingml/2006/main"/>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Agon Ātrium</a:t>
            </a:r>
          </a:p>
          <a:p xmlns:a="http://schemas.openxmlformats.org/drawingml/2006/main">
            <a:pPr>
              <a:defRPr sz="3000" b="0">
                <a:solidFill>
                  <a:srgbClr val="E2EDF4"/>
                </a:solidFill>
                <a:latin typeface="Arial"/>
                <a:ea typeface="Arial"/>
                <a:cs typeface="Arial"/>
              </a:defRPr>
            </a:pPr>
            <a:r>
              <a:rPr sz="3000" b="0">
                <a:solidFill>
                  <a:srgbClr val="E2EDF4"/>
                </a:solidFill>
                <a:latin typeface="Arial"/>
                <a:ea typeface="Arial"/>
                <a:cs typeface="Arial"/>
              </a:rPr>
              <a:t>Von Agon Partners Innovation AG</a:t>
            </a:r>
          </a:p>
        </p:txBody>
      </p:sp>
    </p:spTree>
    <p:extLst>
      <p:ext uri="{BB962C8B-B14F-4D97-AF65-F5344CB8AC3E}">
        <p14:creationId xmlns:p14="http://schemas.microsoft.com/office/powerpoint/2010/main" val="160971364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2026-09-19T08:32:34.1560000Z</dcterms:created>
  <dcterms:modified xsi:type="dcterms:W3CDTF">2026-09-19T08:32:34.1560000Z</dcterms:modified>
</coreProperties>
</file>