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6ef63273f1d4d25" /><Relationship Type="http://schemas.openxmlformats.org/officeDocument/2006/relationships/extended-properties" Target="/docProps/app.xml" Id="R6b73fbda36334408" /><Relationship Type="http://schemas.openxmlformats.org/officeDocument/2006/relationships/officeDocument" Target="/ppt/presentation.xml" Id="Re3608ccc3a054a27" /></Relationships>
</file>

<file path=ppt/presentation.xml><?xml version="1.0" encoding="utf-8"?>
<p:presentation xmlns:p="http://schemas.openxmlformats.org/presentationml/2006/main">
  <p:sldMasterIdLst>
    <p:sldMasterId xmlns:r="http://schemas.openxmlformats.org/officeDocument/2006/relationships" id="2147483648" r:id="Rf2f94232c80946ad"/>
  </p:sldMasterIdLst>
  <p:notesMasterIdLst>
    <p:notesMasterId xmlns:r="http://schemas.openxmlformats.org/officeDocument/2006/relationships" r:id="R9b17c396a60643bb"/>
  </p:notesMasterIdLst>
  <p:sldIdLst>
    <p:sldId xmlns:r="http://schemas.openxmlformats.org/officeDocument/2006/relationships" id="256" r:id="R20a5cd4e538744c4"/>
    <p:sldId xmlns:r="http://schemas.openxmlformats.org/officeDocument/2006/relationships" id="257" r:id="R54261ff108b44503"/>
    <p:sldId xmlns:r="http://schemas.openxmlformats.org/officeDocument/2006/relationships" id="258" r:id="Rdeafdbe1a7e54093"/>
    <p:sldId xmlns:r="http://schemas.openxmlformats.org/officeDocument/2006/relationships" id="259" r:id="Rbcba722ef4164ac1"/>
    <p:sldId xmlns:r="http://schemas.openxmlformats.org/officeDocument/2006/relationships" id="260" r:id="R602b5cf9e1744c3b"/>
    <p:sldId xmlns:r="http://schemas.openxmlformats.org/officeDocument/2006/relationships" id="261" r:id="R374f76efcb7b4403"/>
    <p:sldId xmlns:r="http://schemas.openxmlformats.org/officeDocument/2006/relationships" id="262" r:id="R83d8a8dbde09472a"/>
    <p:sldId xmlns:r="http://schemas.openxmlformats.org/officeDocument/2006/relationships" id="263" r:id="R41e4097eaafa4b3b"/>
    <p:sldId xmlns:r="http://schemas.openxmlformats.org/officeDocument/2006/relationships" id="264" r:id="R0d5f9218971846c5"/>
    <p:sldId xmlns:r="http://schemas.openxmlformats.org/officeDocument/2006/relationships" id="265" r:id="R09e4657a129d40c3"/>
    <p:sldId xmlns:r="http://schemas.openxmlformats.org/officeDocument/2006/relationships" id="266" r:id="R2e59857a6d914026"/>
    <p:sldId xmlns:r="http://schemas.openxmlformats.org/officeDocument/2006/relationships" id="267" r:id="R9b5822363d7746e2"/>
    <p:sldId xmlns:r="http://schemas.openxmlformats.org/officeDocument/2006/relationships" id="268" r:id="Re123742a17c94224"/>
    <p:sldId xmlns:r="http://schemas.openxmlformats.org/officeDocument/2006/relationships" id="269" r:id="R7f4301fec3c3445b"/>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3cd56d32884012" /><Relationship Type="http://schemas.openxmlformats.org/officeDocument/2006/relationships/slideMaster" Target="/ppt/slideMasters/slideMaster1.xml" Id="Rf2f94232c80946ad" /><Relationship Type="http://schemas.openxmlformats.org/officeDocument/2006/relationships/notesMaster" Target="/ppt/notesMasters/notesMaster1.xml" Id="R9b17c396a60643bb" /><Relationship Type="http://schemas.openxmlformats.org/officeDocument/2006/relationships/presProps" Target="/ppt/presProps.xml" Id="R6269d7fafe664b25" /><Relationship Type="http://schemas.openxmlformats.org/officeDocument/2006/relationships/tableStyles" Target="/ppt/tableStyles.xml" Id="R210c3e6745974c1b" /><Relationship Type="http://schemas.openxmlformats.org/officeDocument/2006/relationships/slide" Target="/ppt/slides/slide1.xml" Id="R20a5cd4e538744c4" /><Relationship Type="http://schemas.openxmlformats.org/officeDocument/2006/relationships/slide" Target="/ppt/slides/slide2.xml" Id="R54261ff108b44503" /><Relationship Type="http://schemas.openxmlformats.org/officeDocument/2006/relationships/slide" Target="/ppt/slides/slide3.xml" Id="Rdeafdbe1a7e54093" /><Relationship Type="http://schemas.openxmlformats.org/officeDocument/2006/relationships/slide" Target="/ppt/slides/slide4.xml" Id="Rbcba722ef4164ac1" /><Relationship Type="http://schemas.openxmlformats.org/officeDocument/2006/relationships/slide" Target="/ppt/slides/slide5.xml" Id="R602b5cf9e1744c3b" /><Relationship Type="http://schemas.openxmlformats.org/officeDocument/2006/relationships/slide" Target="/ppt/slides/slide6.xml" Id="R374f76efcb7b4403" /><Relationship Type="http://schemas.openxmlformats.org/officeDocument/2006/relationships/slide" Target="/ppt/slides/slide7.xml" Id="R83d8a8dbde09472a" /><Relationship Type="http://schemas.openxmlformats.org/officeDocument/2006/relationships/slide" Target="/ppt/slides/slide8.xml" Id="R41e4097eaafa4b3b" /><Relationship Type="http://schemas.openxmlformats.org/officeDocument/2006/relationships/slide" Target="/ppt/slides/slide9.xml" Id="R0d5f9218971846c5" /><Relationship Type="http://schemas.openxmlformats.org/officeDocument/2006/relationships/slide" Target="/ppt/slides/slide10.xml" Id="R09e4657a129d40c3" /><Relationship Type="http://schemas.openxmlformats.org/officeDocument/2006/relationships/slide" Target="/ppt/slides/slide11.xml" Id="R2e59857a6d914026" /><Relationship Type="http://schemas.openxmlformats.org/officeDocument/2006/relationships/slide" Target="/ppt/slides/slide12.xml" Id="R9b5822363d7746e2" /><Relationship Type="http://schemas.openxmlformats.org/officeDocument/2006/relationships/slide" Target="/ppt/slides/slide13.xml" Id="Re123742a17c94224" /><Relationship Type="http://schemas.openxmlformats.org/officeDocument/2006/relationships/slide" Target="/ppt/slides/slide14.xml" Id="R7f4301fec3c3445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56ac04bea9c4da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814afcef5244bc" /><Relationship Type="http://schemas.openxmlformats.org/officeDocument/2006/relationships/notesMaster" Target="/ppt/notesMasters/notesMaster1.xml" Id="R3cbf3a1810e24e0f" /></Relationships>
</file>

<file path=ppt/notesSlides/_rels/notesSlide2.xml.rels>&#65279;<?xml version="1.0" encoding="utf-8"?><Relationships xmlns="http://schemas.openxmlformats.org/package/2006/relationships"><Relationship Type="http://schemas.openxmlformats.org/officeDocument/2006/relationships/slide" Target="/ppt/slides/slide2.xml" Id="R7fc781c213ec400a" /><Relationship Type="http://schemas.openxmlformats.org/officeDocument/2006/relationships/notesMaster" Target="/ppt/notesMasters/notesMaster1.xml" Id="Rfc48c46d49ef4c75"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ae235d7e864fb9" /><Relationship Type="http://schemas.openxmlformats.org/officeDocument/2006/relationships/notesMaster" Target="/ppt/notesMasters/notesMaster1.xml" Id="Rf5860021d9284a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b7f95d0b5a4a31" /><Relationship Type="http://schemas.openxmlformats.org/officeDocument/2006/relationships/notesMaster" Target="/ppt/notesMasters/notesMaster1.xml" Id="R1a09fb88ca434ca2" /></Relationships>
</file>

<file path=ppt/notesSlides/_rels/notesSlide5.xml.rels>&#65279;<?xml version="1.0" encoding="utf-8"?><Relationships xmlns="http://schemas.openxmlformats.org/package/2006/relationships"><Relationship Type="http://schemas.openxmlformats.org/officeDocument/2006/relationships/slide" Target="/ppt/slides/slide5.xml" Id="Rb01022272e4a453f" /><Relationship Type="http://schemas.openxmlformats.org/officeDocument/2006/relationships/notesMaster" Target="/ppt/notesMasters/notesMaster1.xml" Id="R237647c8e1c045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bf728dea7143a9" /><Relationship Type="http://schemas.openxmlformats.org/officeDocument/2006/relationships/notesMaster" Target="/ppt/notesMasters/notesMaster1.xml" Id="R5461021e31bc435a"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3c6dfc21cb48da" /><Relationship Type="http://schemas.openxmlformats.org/officeDocument/2006/relationships/notesMaster" Target="/ppt/notesMasters/notesMaster1.xml" Id="Rba7fc3a78e964a33" /></Relationships>
</file>

<file path=ppt/notesSlides/_rels/notesSlide8.xml.rels>&#65279;<?xml version="1.0" encoding="utf-8"?><Relationships xmlns="http://schemas.openxmlformats.org/package/2006/relationships"><Relationship Type="http://schemas.openxmlformats.org/officeDocument/2006/relationships/slide" Target="/ppt/slides/slide8.xml" Id="R506fa645a2624752" /><Relationship Type="http://schemas.openxmlformats.org/officeDocument/2006/relationships/notesMaster" Target="/ppt/notesMasters/notesMaster1.xml" Id="R31329e330d61431b" /></Relationships>
</file>

<file path=ppt/notesSlides/_rels/notesSlide9.xml.rels>&#65279;<?xml version="1.0" encoding="utf-8"?><Relationships xmlns="http://schemas.openxmlformats.org/package/2006/relationships"><Relationship Type="http://schemas.openxmlformats.org/officeDocument/2006/relationships/slide" Target="/ppt/slides/slide9.xml" Id="R9ab3ae7babc649db" /><Relationship Type="http://schemas.openxmlformats.org/officeDocument/2006/relationships/notesMaster" Target="/ppt/notesMasters/notesMaster1.xml" Id="Rcb7353d2ca6b406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c45b1ba6320485c" /><Relationship Type="http://schemas.openxmlformats.org/officeDocument/2006/relationships/notesMaster" Target="/ppt/notesMasters/notesMaster1.xml" Id="R28957dd771ef459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9e6290f114241a2" /><Relationship Type="http://schemas.openxmlformats.org/officeDocument/2006/relationships/notesMaster" Target="/ppt/notesMasters/notesMaster1.xml" Id="R5f45c78fbca14de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c16abead4dd4b5e" /><Relationship Type="http://schemas.openxmlformats.org/officeDocument/2006/relationships/notesMaster" Target="/ppt/notesMasters/notesMaster1.xml" Id="Rc6e3a05d9e894cf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8444406df54aac" /><Relationship Type="http://schemas.openxmlformats.org/officeDocument/2006/relationships/notesMaster" Target="/ppt/notesMasters/notesMaster1.xml" Id="R93e15da04e5d415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737ced21474d87" /><Relationship Type="http://schemas.openxmlformats.org/officeDocument/2006/relationships/notesMaster" Target="/ppt/notesMasters/notesMaster1.xml" Id="R93324a5b10bf4f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 logiciel ambitieux mérite une interface d’exception. Agon Partners Innovation est fier de vous présenter Agon Atrium. Un nouveau point de départ pour vos applications d’administration, avec une identité visuelle affirmée et une riche collection de composants à personnaliser.</a:t>
            </a:r>
          </a:p>
          <a:p xmlns:a="http://schemas.openxmlformats.org/drawingml/2006/main">
            <a:r>
              <a:t/>
            </a:r>
          </a:p>
          <a:p xmlns:a="http://schemas.openxmlformats.org/drawingml/2006/main">
            <a:r>
              <a:t>Source: actual Agon Atrium production showcase, repository snapshot 2026-09-19. Screenshots: .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Offrez à vos équipes un espace de travail qui met l’essentiel en évidence. Indicateurs, état des services, capacité et activité se retrouvent dans un tableau de bord cohérent. Les widgets configurables permettent d’organiser la vue selon les priorités de chacun.</a:t>
            </a:r>
          </a:p>
          <a:p xmlns:a="http://schemas.openxmlformats.org/drawingml/2006/main">
            <a:r>
              <a:t/>
            </a:r>
          </a:p>
          <a:p xmlns:a="http://schemas.openxmlformats.org/drawingml/2006/main">
            <a:r>
              <a:t>Source: actual Agon Atrium production showcase, repository snapshot 2026-09-19. Screenshots: dashboard.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Transformez l’information en une histoire visuelle. Atrium réunit graphiques en aires, histogrammes, anneaux et indicateurs radiaux dans un même langage visuel. Connectez votre source de données, changez de jeu de données et rendez les évolutions plus lisibles.</a:t>
            </a:r>
          </a:p>
          <a:p xmlns:a="http://schemas.openxmlformats.org/drawingml/2006/main">
            <a:r>
              <a:t/>
            </a:r>
          </a:p>
          <a:p xmlns:a="http://schemas.openxmlformats.org/drawingml/2006/main">
            <a:r>
              <a:t>Source: actual Agon Atrium production showcase, repository snapshot 2026-09-19. Screenshots: chart, chart-donut.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Rendez l’administration quotidienne plus intuitive. Les tableaux réunissent recherche, tri, pagination, sélection et actions contextuelles. Les pages de ressources rapprochent les listes et leurs détails. Les paramètres conservés dans l’adresse permettent de retrouver facilement la même vue.</a:t>
            </a:r>
          </a:p>
          <a:p xmlns:a="http://schemas.openxmlformats.org/drawingml/2006/main">
            <a:r>
              <a:t/>
            </a:r>
          </a:p>
          <a:p xmlns:a="http://schemas.openxmlformats.org/drawingml/2006/main">
            <a:r>
              <a:t>Source: actual Agon Atrium production showcase, repository snapshot 2026-09-19. Screenshots: resources.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Soignez l’expérience jusque dans chaque saisie. Formulaires, messages de validation, interrupteurs et contrôles de sélection partagent le même système visuel. Des retours clairs accompagnent les utilisateurs et donnent à votre application une finition professionnelle et cohérente.</a:t>
            </a:r>
          </a:p>
          <a:p xmlns:a="http://schemas.openxmlformats.org/drawingml/2006/main">
            <a:r>
              <a:t/>
            </a:r>
          </a:p>
          <a:p xmlns:a="http://schemas.openxmlformats.org/drawingml/2006/main">
            <a:r>
              <a:t>Source: actual Agon Atrium production showcase, repository snapshot 2026-09-19. Screenshots: forms.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Ouvrez le bon espace au bon moment. Dialogues classiques, déplaçables ou en plein écran accompagnent les tâches ciblées. Les panneaux latéraux gardent les informations utiles à proximité, avec navigation au clavier et gestion du focus dans les composants partagés.</a:t>
            </a:r>
          </a:p>
          <a:p xmlns:a="http://schemas.openxmlformats.org/drawingml/2006/main">
            <a:r>
              <a:t/>
            </a:r>
          </a:p>
          <a:p xmlns:a="http://schemas.openxmlformats.org/drawingml/2006/main">
            <a:r>
              <a:t>Source: actual Agon Atrium production showcase, repository snapshot 2026-09-19. Screenshots: dialog, drawer.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Créez un produit reconnaissable sur chaque écran. Explorez la galerie d’icônes avec recherche, les boutons, les badges, les modèles de navigation et les retours visuels. Le showcase rend ces possibilités concrètes pour composer votre expérience avec assurance.</a:t>
            </a:r>
          </a:p>
          <a:p xmlns:a="http://schemas.openxmlformats.org/drawingml/2006/main">
            <a:r>
              <a:t/>
            </a:r>
          </a:p>
          <a:p xmlns:a="http://schemas.openxmlformats.org/drawingml/2006/main">
            <a:r>
              <a:t>Source: actual Agon Atrium production showcase, repository snapshot 2026-09-19. Screenshots: icons, buttons.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Donnez à Atrium votre propre signature. Passez du clair au sombre, choisissez votre couleur d’accent et adaptez la navigation. Densité, direction de lecture et préférences enregistrées accompagnent différents usages, tout en préservant la cohérence de l’interface.</a:t>
            </a:r>
          </a:p>
          <a:p xmlns:a="http://schemas.openxmlformats.org/drawingml/2006/main">
            <a:r>
              <a:t/>
            </a:r>
          </a:p>
          <a:p xmlns:a="http://schemas.openxmlformats.org/drawingml/2006/main">
            <a:r>
              <a:t>Source: actual Agon Atrium production showcase, repository snapshot 2026-09-19. Screenshots: theme.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Intégrez la géographie à votre application grâce aux cartes interactives, aux marqueurs et aux détails de localisation. La carte s’insère naturellement dans le tableau de bord pour relier les lieux aux données et services utiles à vos utilisateurs.</a:t>
            </a:r>
          </a:p>
          <a:p xmlns:a="http://schemas.openxmlformats.org/drawingml/2006/main">
            <a:r>
              <a:t/>
            </a:r>
          </a:p>
          <a:p xmlns:a="http://schemas.openxmlformats.org/drawingml/2006/main">
            <a:r>
              <a:t>Source: actual Agon Atrium production showcase, repository snapshot 2026-09-19. Screenshots: map.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Placez les outils opérationnels au cœur du travail. Le terminal xterm propose saisie au clavier, commandes de connexion, redimensionnement et plein écran. Raccordez votre passerelle autorisée. La session locale du showcase démontre l’interface sans connexion à un serveur.</a:t>
            </a:r>
          </a:p>
          <a:p xmlns:a="http://schemas.openxmlformats.org/drawingml/2006/main">
            <a:r>
              <a:t/>
            </a:r>
          </a:p>
          <a:p xmlns:a="http://schemas.openxmlformats.org/drawingml/2006/main">
            <a:r>
              <a:t>Source: actual Agon Atrium production showcase, repository snapshot 2026-09-19. Screenshots: terminal.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Étendez votre espace aux bureaux distants. Atrium intègre le lecteur no V N C avec état de connexion, mise à l’échelle et plein écran. Le showcase utilise le véritable décodeur R F B avec un bureau de démonstration local. Votre application fournit la session distante authentifiée.</a:t>
            </a:r>
          </a:p>
          <a:p xmlns:a="http://schemas.openxmlformats.org/drawingml/2006/main">
            <a:r>
              <a:t/>
            </a:r>
          </a:p>
          <a:p xmlns:a="http://schemas.openxmlformats.org/drawingml/2006/main">
            <a:r>
              <a:t>Source: actual Agon Atrium production showcase, repository snapshot 2026-09-19. Screenshots: vnc.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Préservez l’identité de votre produit sur tous les écrans. Navigation adaptative et mises en page mobiles prolongent l’expérience au-delà du bureau. Les interfaces en français, anglais, allemand et italien, ainsi que les modèles d’authentification coordonnés, offrent une base multilingue.</a:t>
            </a:r>
          </a:p>
          <a:p xmlns:a="http://schemas.openxmlformats.org/drawingml/2006/main">
            <a:r>
              <a:t/>
            </a:r>
          </a:p>
          <a:p xmlns:a="http://schemas.openxmlformats.org/drawingml/2006/main">
            <a:r>
              <a:t>Source: actual Agon Atrium production showcase, repository snapshot 2026-09-19. Screenshots: mobile, login.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Choisissez le starter minimal ou le showcase complet. Réutilisez les composants, appliquez votre identité et connectez vos services avec vos propres adaptateurs. Fondé sur Alpine et les styles Bootstrap, Atrium offre un parcours d’intégration clair tout en vous laissant la maîtrise de votre logique métier.</a:t>
            </a:r>
          </a:p>
          <a:p xmlns:a="http://schemas.openxmlformats.org/drawingml/2006/main">
            <a:r>
              <a:t/>
            </a:r>
          </a:p>
          <a:p xmlns:a="http://schemas.openxmlformats.org/drawingml/2006/main">
            <a:r>
              <a:t>Source: actual Agon Atrium production showcase, repository snapshot 2026-09-19. Screenshots: catalogue.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Réinventez l’expérience d’administration. Offrez de la clarté à vos équipes, une identité forte à votre produit et une base solide à votre prochaine application. Découvrez Agon Atrium, par Agon Partners Innovation A G.</a:t>
            </a:r>
          </a:p>
          <a:p xmlns:a="http://schemas.openxmlformats.org/drawingml/2006/main">
            <a:r>
              <a:t/>
            </a:r>
          </a:p>
          <a:p xmlns:a="http://schemas.openxmlformats.org/drawingml/2006/main">
            <a:r>
              <a:t>Source: actual Agon Atrium production showcase, repository snapshot 2026-09-19. Screenshots: .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294be238176492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ae406369b84279" /><Relationship Type="http://schemas.openxmlformats.org/officeDocument/2006/relationships/slideLayout" Target="/ppt/slideLayouts/slideLayout1.xml" Id="R6b4686fb32204c0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b4686fb32204c0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6c06faf946f4647" /><Relationship Type="http://schemas.openxmlformats.org/officeDocument/2006/relationships/image" Target="/ppt/media/image.png" Id="R2f93e133ebd940a0" /><Relationship Type="http://schemas.openxmlformats.org/officeDocument/2006/relationships/image" Target="/ppt/media/image2.png" Id="R03e6f523812c4b00" /><Relationship Type="http://schemas.openxmlformats.org/officeDocument/2006/relationships/notesSlide" Target="/ppt/notesSlides/notesSlide1.xml" Id="Rf7810b317a11444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77eba2cc14a414f" /><Relationship Type="http://schemas.openxmlformats.org/officeDocument/2006/relationships/image" Target="/ppt/media/image3.png" Id="R44d45d703bdb4a85" /><Relationship Type="http://schemas.openxmlformats.org/officeDocument/2006/relationships/image" Target="/ppt/media/image4.png" Id="R54617b9238c44b34" /><Relationship Type="http://schemas.openxmlformats.org/officeDocument/2006/relationships/notesSlide" Target="/ppt/notesSlides/notesSlide2.xml" Id="R58fd4345e1a34a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8d33e9177284a1f" /><Relationship Type="http://schemas.openxmlformats.org/officeDocument/2006/relationships/image" Target="/ppt/media/image5.png" Id="R2a9e6473032b47b4" /><Relationship Type="http://schemas.openxmlformats.org/officeDocument/2006/relationships/image" Target="/ppt/media/image6.png" Id="Rab581f9bea4044e2" /><Relationship Type="http://schemas.openxmlformats.org/officeDocument/2006/relationships/image" Target="/ppt/media/image7.png" Id="R49918ffeab3d4686" /><Relationship Type="http://schemas.openxmlformats.org/officeDocument/2006/relationships/notesSlide" Target="/ppt/notesSlides/notesSlide3.xml" Id="R8e58000534af4a5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fa10a05245341aa" /><Relationship Type="http://schemas.openxmlformats.org/officeDocument/2006/relationships/image" Target="/ppt/media/image8.png" Id="Re4e5324e0bc0433e" /><Relationship Type="http://schemas.openxmlformats.org/officeDocument/2006/relationships/image" Target="/ppt/media/image9.png" Id="R7470299463484b16" /><Relationship Type="http://schemas.openxmlformats.org/officeDocument/2006/relationships/notesSlide" Target="/ppt/notesSlides/notesSlide4.xml" Id="Rb6ec93cd2dca42d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56b2721f4cc44cb" /><Relationship Type="http://schemas.openxmlformats.org/officeDocument/2006/relationships/image" Target="/ppt/media/image10.png" Id="Rcedfc872542842dc" /><Relationship Type="http://schemas.openxmlformats.org/officeDocument/2006/relationships/image" Target="/ppt/media/image11.png" Id="Rc9ec8d81772d4624" /><Relationship Type="http://schemas.openxmlformats.org/officeDocument/2006/relationships/notesSlide" Target="/ppt/notesSlides/notesSlide5.xml" Id="Rd3cbe912bd32455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75696c86f284035" /><Relationship Type="http://schemas.openxmlformats.org/officeDocument/2006/relationships/image" Target="/ppt/media/image12.png" Id="R1cd6585cbffa48c0" /><Relationship Type="http://schemas.openxmlformats.org/officeDocument/2006/relationships/image" Target="/ppt/media/image13.png" Id="R90f0c70909d64e01" /><Relationship Type="http://schemas.openxmlformats.org/officeDocument/2006/relationships/image" Target="/ppt/media/image14.png" Id="R05e9b2b360f240de" /><Relationship Type="http://schemas.openxmlformats.org/officeDocument/2006/relationships/notesSlide" Target="/ppt/notesSlides/notesSlide6.xml" Id="Rb2a637ea75f6463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f7ff20a169c42b4" /><Relationship Type="http://schemas.openxmlformats.org/officeDocument/2006/relationships/image" Target="/ppt/media/image15.png" Id="R6b97a8a0f55f4a9f" /><Relationship Type="http://schemas.openxmlformats.org/officeDocument/2006/relationships/image" Target="/ppt/media/image16.png" Id="R24229d1460c842cf" /><Relationship Type="http://schemas.openxmlformats.org/officeDocument/2006/relationships/image" Target="/ppt/media/image17.png" Id="R7721897509f448f3" /><Relationship Type="http://schemas.openxmlformats.org/officeDocument/2006/relationships/notesSlide" Target="/ppt/notesSlides/notesSlide7.xml" Id="R996f78bdfcb34c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f9fa29713ec444f" /><Relationship Type="http://schemas.openxmlformats.org/officeDocument/2006/relationships/image" Target="/ppt/media/image18.png" Id="R7e11ed6ff5894652" /><Relationship Type="http://schemas.openxmlformats.org/officeDocument/2006/relationships/image" Target="/ppt/media/image19.png" Id="R25c05f30feb043cc" /><Relationship Type="http://schemas.openxmlformats.org/officeDocument/2006/relationships/notesSlide" Target="/ppt/notesSlides/notesSlide8.xml" Id="R6f868b22fe43418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da952c53f544409" /><Relationship Type="http://schemas.openxmlformats.org/officeDocument/2006/relationships/image" Target="/ppt/media/image20.png" Id="R154bfbee66474b57" /><Relationship Type="http://schemas.openxmlformats.org/officeDocument/2006/relationships/image" Target="/ppt/media/image21.png" Id="R07bbec6fb2e54c12" /><Relationship Type="http://schemas.openxmlformats.org/officeDocument/2006/relationships/notesSlide" Target="/ppt/notesSlides/notesSlide9.xml" Id="Rdfd49da16d074ec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c66505ba64141cc" /><Relationship Type="http://schemas.openxmlformats.org/officeDocument/2006/relationships/image" Target="/ppt/media/image22.png" Id="R31e4ec911320469b" /><Relationship Type="http://schemas.openxmlformats.org/officeDocument/2006/relationships/image" Target="/ppt/media/image23.png" Id="R910d49a35a274a9c" /><Relationship Type="http://schemas.openxmlformats.org/officeDocument/2006/relationships/notesSlide" Target="/ppt/notesSlides/notesSlide10.xml" Id="R5c9d91308b2349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fab79e15e9349b1" /><Relationship Type="http://schemas.openxmlformats.org/officeDocument/2006/relationships/image" Target="/ppt/media/image24.png" Id="R94f551a9b8984eb7" /><Relationship Type="http://schemas.openxmlformats.org/officeDocument/2006/relationships/image" Target="/ppt/media/image25.png" Id="R3c664cc78d754797" /><Relationship Type="http://schemas.openxmlformats.org/officeDocument/2006/relationships/notesSlide" Target="/ppt/notesSlides/notesSlide11.xml" Id="Rbb07c133869a487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5d5ab4c97a14a89" /><Relationship Type="http://schemas.openxmlformats.org/officeDocument/2006/relationships/image" Target="/ppt/media/image26.png" Id="Rf53d7602b4194ee1" /><Relationship Type="http://schemas.openxmlformats.org/officeDocument/2006/relationships/image" Target="/ppt/media/image27.png" Id="R024d2d6853ff49be" /><Relationship Type="http://schemas.openxmlformats.org/officeDocument/2006/relationships/image" Target="/ppt/media/image28.png" Id="R9abc37270f47444a" /><Relationship Type="http://schemas.openxmlformats.org/officeDocument/2006/relationships/notesSlide" Target="/ppt/notesSlides/notesSlide12.xml" Id="R1ff4bb1ac8384e6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ea892c4b916439b" /><Relationship Type="http://schemas.openxmlformats.org/officeDocument/2006/relationships/image" Target="/ppt/media/image29.png" Id="R610f6253ac454d11" /><Relationship Type="http://schemas.openxmlformats.org/officeDocument/2006/relationships/image" Target="/ppt/media/image30.png" Id="R9159d0191ad6485b" /><Relationship Type="http://schemas.openxmlformats.org/officeDocument/2006/relationships/notesSlide" Target="/ppt/notesSlides/notesSlide13.xml" Id="Raa1e5cb3501d409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78a38609b3642de" /><Relationship Type="http://schemas.openxmlformats.org/officeDocument/2006/relationships/image" Target="/ppt/media/image31.png" Id="R016dad49ff9044f9" /><Relationship Type="http://schemas.openxmlformats.org/officeDocument/2006/relationships/image" Target="/ppt/media/image32.png" Id="R38c1b28f6d114a9a" /><Relationship Type="http://schemas.openxmlformats.org/officeDocument/2006/relationships/notesSlide" Target="/ppt/notesSlides/notesSlide14.xml" Id="Rd6faca9f822c4743" /></Relationships>
</file>

<file path=ppt/slides/slide1.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f93e133ebd940a0"/>
          <a:srcRect xmlns:a="http://schemas.openxmlformats.org/drawingml/2006/main" l="0" t="27" r="0" b="27"/>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3e6f523812c4b00"/>
          <a:stretch xmlns:a="http://schemas.openxmlformats.org/drawingml/2006/main"/>
        </p:blipFill>
        <p:spPr>
          <a:xfrm xmlns:a="http://schemas.openxmlformats.org/drawingml/2006/main">
            <a:off x="952500" y="904875"/>
            <a:ext cx="1000125" cy="10001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9EE5F25-BB69-419C-BE5E-81716318DF8C}"/>
              </a:ext>
            </a:extLst>
          </p:cNvPr>
          <p:cNvSpPr>
            <a:spLocks xmlns:a="http://schemas.openxmlformats.org/drawingml/2006/main" noGrp="1"/>
          </p:cNvSpPr>
          <p:nvPr/>
        </p:nvSpPr>
        <p:spPr>
          <a:xfrm xmlns:a="http://schemas.openxmlformats.org/drawingml/2006/main">
            <a:off x="2238375" y="904875"/>
            <a:ext cx="571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AGON PARTNERS</a:t>
            </a:r>
          </a:p>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INNOVATION AG</a:t>
            </a:r>
          </a:p>
        </p:txBody>
      </p:sp>
      <p:sp>
        <p:nvSpPr>
          <p:cNvPr id="4" name="">
            <a:extLst xmlns:a="http://schemas.openxmlformats.org/drawingml/2006/main">
              <a:ext uri="{FF2B5EF4-FFF2-40B4-BE49-F238E27FC236}">
                <a16:creationId xmlns:a16="http://schemas.microsoft.com/office/drawing/2014/main" id="{4F2298A1-1825-4E2C-90BE-ECB895E610A3}"/>
              </a:ext>
            </a:extLst>
          </p:cNvPr>
          <p:cNvSpPr>
            <a:spLocks xmlns:a="http://schemas.openxmlformats.org/drawingml/2006/main" noGrp="1"/>
          </p:cNvSpPr>
          <p:nvPr/>
        </p:nvSpPr>
        <p:spPr>
          <a:xfrm xmlns:a="http://schemas.openxmlformats.org/drawingml/2006/main">
            <a:off x="952500" y="3257550"/>
            <a:ext cx="7286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150" b="1">
                <a:solidFill>
                  <a:srgbClr val="FFFFFF"/>
                </a:solidFill>
                <a:latin typeface="Arial"/>
                <a:ea typeface="Arial"/>
                <a:cs typeface="Arial"/>
              </a:defRPr>
            </a:pPr>
            <a:r>
              <a:rPr sz="9150" b="1">
                <a:solidFill>
                  <a:srgbClr val="FFFFFF"/>
                </a:solidFill>
                <a:latin typeface="Arial"/>
                <a:ea typeface="Arial"/>
                <a:cs typeface="Arial"/>
              </a:rPr>
              <a:t>Agon Ātrium</a:t>
            </a:r>
          </a:p>
        </p:txBody>
      </p:sp>
      <p:sp>
        <p:nvSpPr>
          <p:cNvPr id="5" name="">
            <a:extLst xmlns:a="http://schemas.openxmlformats.org/drawingml/2006/main">
              <a:ext uri="{FF2B5EF4-FFF2-40B4-BE49-F238E27FC236}">
                <a16:creationId xmlns:a16="http://schemas.microsoft.com/office/drawing/2014/main" id="{010D3C9D-ACA7-4E7E-B948-705B475F0C41}"/>
              </a:ext>
            </a:extLst>
          </p:cNvPr>
          <p:cNvSpPr>
            <a:spLocks xmlns:a="http://schemas.openxmlformats.org/drawingml/2006/main" noGrp="1"/>
          </p:cNvSpPr>
          <p:nvPr/>
        </p:nvSpPr>
        <p:spPr>
          <a:xfrm xmlns:a="http://schemas.openxmlformats.org/drawingml/2006/main">
            <a:off x="1000125" y="6210300"/>
            <a:ext cx="666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Réinventez votre expérience d’administration.</a:t>
            </a:r>
          </a:p>
        </p:txBody>
      </p:sp>
      <p:sp>
        <p:nvSpPr>
          <p:cNvPr id="6" name="">
            <a:extLst xmlns:a="http://schemas.openxmlformats.org/drawingml/2006/main">
              <a:ext uri="{FF2B5EF4-FFF2-40B4-BE49-F238E27FC236}">
                <a16:creationId xmlns:a16="http://schemas.microsoft.com/office/drawing/2014/main" id="{8ADD6E29-4CA7-4F30-A0D6-1B9824B63773}"/>
              </a:ext>
            </a:extLst>
          </p:cNvPr>
          <p:cNvSpPr>
            <a:spLocks xmlns:a="http://schemas.openxmlformats.org/drawingml/2006/main" noGrp="1"/>
          </p:cNvSpPr>
          <p:nvPr/>
        </p:nvSpPr>
        <p:spPr>
          <a:xfrm xmlns:a="http://schemas.openxmlformats.org/drawingml/2006/main">
            <a:off x="1000125" y="8591550"/>
            <a:ext cx="8096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92DDEA"/>
                </a:solidFill>
                <a:latin typeface="Arial"/>
                <a:ea typeface="Arial"/>
                <a:cs typeface="Arial"/>
              </a:defRPr>
            </a:pPr>
            <a:r>
              <a:rPr sz="1725" b="0">
                <a:solidFill>
                  <a:srgbClr val="92DDEA"/>
                </a:solidFill>
                <a:latin typeface="Arial"/>
                <a:ea typeface="Arial"/>
                <a:cs typeface="Arial"/>
              </a:rPr>
              <a:t>MODÈLE DE TABLEAU DE BORD</a:t>
            </a:r>
          </a:p>
        </p:txBody>
      </p:sp>
    </p:spTree>
    <p:extLst>
      <p:ext uri="{BB962C8B-B14F-4D97-AF65-F5344CB8AC3E}">
        <p14:creationId xmlns:p14="http://schemas.microsoft.com/office/powerpoint/2010/main" val="331095615"/>
      </p:ext>
    </p:extLst>
  </p:cSld>
</p:sld>
</file>

<file path=ppt/slides/slide2.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44d45d703bdb4a85"/>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4EC8D07-26C7-47DE-8A6B-0F253ED20F59}"/>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CD2CFDB5-04CB-465B-9C4B-8CE4877C9C7B}"/>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02 / 14</a:t>
            </a:r>
          </a:p>
        </p:txBody>
      </p:sp>
      <p:sp>
        <p:nvSpPr>
          <p:cNvPr id="4" name="">
            <a:extLst xmlns:a="http://schemas.openxmlformats.org/drawingml/2006/main">
              <a:ext uri="{FF2B5EF4-FFF2-40B4-BE49-F238E27FC236}">
                <a16:creationId xmlns:a16="http://schemas.microsoft.com/office/drawing/2014/main" id="{38AB42A4-7D38-4340-BA32-BE6A808915B7}"/>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Une vision claire.</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Dès le premier regard.</a:t>
            </a:r>
          </a:p>
        </p:txBody>
      </p:sp>
      <p:sp>
        <p:nvSpPr>
          <p:cNvPr id="5" name="">
            <a:extLst xmlns:a="http://schemas.openxmlformats.org/drawingml/2006/main">
              <a:ext uri="{FF2B5EF4-FFF2-40B4-BE49-F238E27FC236}">
                <a16:creationId xmlns:a16="http://schemas.microsoft.com/office/drawing/2014/main" id="{2FEA2A99-191C-428C-9306-F8A8E2AC646F}"/>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Un centre de pilotage à l’image de vos équipes.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4617b9238c44b34"/>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9A64D57-8912-4979-BF26-34A54EC1B980}"/>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BE5BFF50-FE66-4AAE-8076-827B45503F5B}"/>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1395269139"/>
      </p:ext>
    </p:extLst>
  </p:cSld>
</p:sld>
</file>

<file path=ppt/slides/slide3.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2a9e6473032b47b4"/>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4FC0D3-A00A-4207-B001-2E115C2B7556}"/>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8B2467B0-8760-4224-9AEF-5E4C42982258}"/>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03 / 14</a:t>
            </a:r>
          </a:p>
        </p:txBody>
      </p:sp>
      <p:sp>
        <p:nvSpPr>
          <p:cNvPr id="4" name="">
            <a:extLst xmlns:a="http://schemas.openxmlformats.org/drawingml/2006/main">
              <a:ext uri="{FF2B5EF4-FFF2-40B4-BE49-F238E27FC236}">
                <a16:creationId xmlns:a16="http://schemas.microsoft.com/office/drawing/2014/main" id="{C27CB373-61FE-4A1C-A683-B0B373AABA9A}"/>
              </a:ext>
            </a:extLst>
          </p:cNvPr>
          <p:cNvSpPr>
            <a:spLocks xmlns:a="http://schemas.openxmlformats.org/drawingml/2006/main" noGrp="1"/>
          </p:cNvSpPr>
          <p:nvPr/>
        </p:nvSpPr>
        <p:spPr>
          <a:xfrm xmlns:a="http://schemas.openxmlformats.org/drawingml/2006/main">
            <a:off x="914400" y="1762125"/>
            <a:ext cx="16459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250" b="1">
                <a:solidFill>
                  <a:srgbClr val="FFFFFF"/>
                </a:solidFill>
                <a:latin typeface="Arial"/>
                <a:ea typeface="Arial"/>
                <a:cs typeface="Arial"/>
              </a:defRPr>
            </a:pPr>
            <a:r>
              <a:rPr sz="5250" b="1">
                <a:solidFill>
                  <a:srgbClr val="FFFFFF"/>
                </a:solidFill>
                <a:latin typeface="Arial"/>
                <a:ea typeface="Arial"/>
                <a:cs typeface="Arial"/>
              </a:rPr>
              <a:t>Donnez du relief à vos données.</a:t>
            </a:r>
          </a:p>
        </p:txBody>
      </p:sp>
      <p:sp>
        <p:nvSpPr>
          <p:cNvPr id="5" name="">
            <a:extLst xmlns:a="http://schemas.openxmlformats.org/drawingml/2006/main">
              <a:ext uri="{FF2B5EF4-FFF2-40B4-BE49-F238E27FC236}">
                <a16:creationId xmlns:a16="http://schemas.microsoft.com/office/drawing/2014/main" id="{1D604274-3698-43D4-B80A-344CE2C91453}"/>
              </a:ext>
            </a:extLst>
          </p:cNvPr>
          <p:cNvSpPr>
            <a:spLocks xmlns:a="http://schemas.openxmlformats.org/drawingml/2006/main" noGrp="1"/>
          </p:cNvSpPr>
          <p:nvPr/>
        </p:nvSpPr>
        <p:spPr>
          <a:xfrm xmlns:a="http://schemas.openxmlformats.org/drawingml/2006/main">
            <a:off x="952500" y="2838450"/>
            <a:ext cx="16192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Des graphiques interactifs au service de vos données.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b581f9bea4044e2"/>
          <a:stretch xmlns:a="http://schemas.openxmlformats.org/drawingml/2006/main"/>
        </p:blipFill>
        <p:spPr>
          <a:xfrm xmlns:a="http://schemas.openxmlformats.org/drawingml/2006/main">
            <a:off x="1280059" y="3905250"/>
            <a:ext cx="10108131" cy="561975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9918ffeab3d4686"/>
          <a:stretch xmlns:a="http://schemas.openxmlformats.org/drawingml/2006/main"/>
        </p:blipFill>
        <p:spPr>
          <a:xfrm xmlns:a="http://schemas.openxmlformats.org/drawingml/2006/main">
            <a:off x="12230100" y="4520224"/>
            <a:ext cx="5143500" cy="4923201"/>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C3B23CD-0C3A-42E1-8725-0BCCE2E08F2A}"/>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BB2FB551-8F22-4C93-9582-1A4E69486DDD}"/>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867312869"/>
      </p:ext>
    </p:extLst>
  </p:cSld>
</p:sld>
</file>

<file path=ppt/slides/slide4.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4e5324e0bc0433e"/>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87C4668-73D4-43F3-8E92-46095153C01E}"/>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CA52D1A9-A250-4C37-8E0B-086952FCBA53}"/>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04 / 14</a:t>
            </a:r>
          </a:p>
        </p:txBody>
      </p:sp>
      <p:sp>
        <p:nvSpPr>
          <p:cNvPr id="4" name="">
            <a:extLst xmlns:a="http://schemas.openxmlformats.org/drawingml/2006/main">
              <a:ext uri="{FF2B5EF4-FFF2-40B4-BE49-F238E27FC236}">
                <a16:creationId xmlns:a16="http://schemas.microsoft.com/office/drawing/2014/main" id="{5711382E-A7F1-40F0-9286-3005265D8D18}"/>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Des données riches.</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Une gestion claire.</a:t>
            </a:r>
          </a:p>
        </p:txBody>
      </p:sp>
      <p:sp>
        <p:nvSpPr>
          <p:cNvPr id="5" name="">
            <a:extLst xmlns:a="http://schemas.openxmlformats.org/drawingml/2006/main">
              <a:ext uri="{FF2B5EF4-FFF2-40B4-BE49-F238E27FC236}">
                <a16:creationId xmlns:a16="http://schemas.microsoft.com/office/drawing/2014/main" id="{7DD1631B-587F-4EDB-943F-56850D9BCE97}"/>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Recherchez, filtrez et agissez dans un espace familier.</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470299463484b16"/>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4CC01ED-F7DB-488F-9F15-75DC41F1EECF}"/>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DF1F9D53-8084-49D8-A043-AB7C613A992B}"/>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794186143"/>
      </p:ext>
    </p:extLst>
  </p:cSld>
</p:sld>
</file>

<file path=ppt/slides/slide5.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edfc872542842dc"/>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BE54709-DB8C-47CD-8E9D-79251DA114B7}"/>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422E7CE0-0293-4960-9DC2-28201BCD67AD}"/>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05 / 14</a:t>
            </a:r>
          </a:p>
        </p:txBody>
      </p:sp>
      <p:sp>
        <p:nvSpPr>
          <p:cNvPr id="4" name="">
            <a:extLst xmlns:a="http://schemas.openxmlformats.org/drawingml/2006/main">
              <a:ext uri="{FF2B5EF4-FFF2-40B4-BE49-F238E27FC236}">
                <a16:creationId xmlns:a16="http://schemas.microsoft.com/office/drawing/2014/main" id="{3191FEE1-DACA-41ED-B546-068FF0992122}"/>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Chaque interaction</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a du sens.</a:t>
            </a:r>
          </a:p>
        </p:txBody>
      </p:sp>
      <p:sp>
        <p:nvSpPr>
          <p:cNvPr id="5" name="">
            <a:extLst xmlns:a="http://schemas.openxmlformats.org/drawingml/2006/main">
              <a:ext uri="{FF2B5EF4-FFF2-40B4-BE49-F238E27FC236}">
                <a16:creationId xmlns:a16="http://schemas.microsoft.com/office/drawing/2014/main" id="{6F0A7074-C26C-49BD-ADD1-879B9E8A9D97}"/>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Des formulaires cohérents et des retours utiles.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9ec8d81772d4624"/>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F020817-8124-4BA5-BDCF-8E003C1250A9}"/>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DDE0A9EF-E714-48A8-AF20-4F51769721EA}"/>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1562357379"/>
      </p:ext>
    </p:extLst>
  </p:cSld>
</p:sld>
</file>

<file path=ppt/slides/slide6.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cd6585cbffa48c0"/>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5B17DDF-3650-497A-9987-1046B708C97E}"/>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8A3D7875-B793-4CB3-9A96-FF6483C87797}"/>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06 / 14</a:t>
            </a:r>
          </a:p>
        </p:txBody>
      </p:sp>
      <p:sp>
        <p:nvSpPr>
          <p:cNvPr id="4" name="">
            <a:extLst xmlns:a="http://schemas.openxmlformats.org/drawingml/2006/main">
              <a:ext uri="{FF2B5EF4-FFF2-40B4-BE49-F238E27FC236}">
                <a16:creationId xmlns:a16="http://schemas.microsoft.com/office/drawing/2014/main" id="{32323E66-5270-46D4-B522-976D26EEF9E5}"/>
              </a:ext>
            </a:extLst>
          </p:cNvPr>
          <p:cNvSpPr>
            <a:spLocks xmlns:a="http://schemas.openxmlformats.org/drawingml/2006/main" noGrp="1"/>
          </p:cNvSpPr>
          <p:nvPr/>
        </p:nvSpPr>
        <p:spPr>
          <a:xfrm xmlns:a="http://schemas.openxmlformats.org/drawingml/2006/main">
            <a:off x="914400" y="1762125"/>
            <a:ext cx="16459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250" b="1">
                <a:solidFill>
                  <a:srgbClr val="FFFFFF"/>
                </a:solidFill>
                <a:latin typeface="Arial"/>
                <a:ea typeface="Arial"/>
                <a:cs typeface="Arial"/>
              </a:defRPr>
            </a:pPr>
            <a:r>
              <a:rPr sz="5250" b="1">
                <a:solidFill>
                  <a:srgbClr val="FFFFFF"/>
                </a:solidFill>
                <a:latin typeface="Arial"/>
                <a:ea typeface="Arial"/>
                <a:cs typeface="Arial"/>
              </a:rPr>
              <a:t>Gardez l’action au premier plan.</a:t>
            </a:r>
          </a:p>
        </p:txBody>
      </p:sp>
      <p:sp>
        <p:nvSpPr>
          <p:cNvPr id="5" name="">
            <a:extLst xmlns:a="http://schemas.openxmlformats.org/drawingml/2006/main">
              <a:ext uri="{FF2B5EF4-FFF2-40B4-BE49-F238E27FC236}">
                <a16:creationId xmlns:a16="http://schemas.microsoft.com/office/drawing/2014/main" id="{658F47FD-053B-4A22-8B35-3F2BF7BD7350}"/>
              </a:ext>
            </a:extLst>
          </p:cNvPr>
          <p:cNvSpPr>
            <a:spLocks xmlns:a="http://schemas.openxmlformats.org/drawingml/2006/main" noGrp="1"/>
          </p:cNvSpPr>
          <p:nvPr/>
        </p:nvSpPr>
        <p:spPr>
          <a:xfrm xmlns:a="http://schemas.openxmlformats.org/drawingml/2006/main">
            <a:off x="952500" y="2838450"/>
            <a:ext cx="16192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Des dialogues et panneaux adaptés au parcours.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0f0c70909d64e01"/>
          <a:stretch xmlns:a="http://schemas.openxmlformats.org/drawingml/2006/main"/>
        </p:blipFill>
        <p:spPr>
          <a:xfrm xmlns:a="http://schemas.openxmlformats.org/drawingml/2006/main">
            <a:off x="914400" y="4067175"/>
            <a:ext cx="8001000" cy="5000625"/>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5e9b2b360f240de"/>
          <a:stretch xmlns:a="http://schemas.openxmlformats.org/drawingml/2006/main"/>
        </p:blipFill>
        <p:spPr>
          <a:xfrm xmlns:a="http://schemas.openxmlformats.org/drawingml/2006/main">
            <a:off x="9372600" y="4067175"/>
            <a:ext cx="8001000" cy="50006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EF05E37-410F-4B08-BC89-807182E31C06}"/>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01CB2A71-27F1-4151-977E-95B28BB99EEE}"/>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550155940"/>
      </p:ext>
    </p:extLst>
  </p:cSld>
</p:sld>
</file>

<file path=ppt/slides/slide7.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b97a8a0f55f4a9f"/>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450DBCF-8936-440A-B2D2-7E4555DC62B9}"/>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DE791285-1BAF-459F-9C9C-006CB1F57895}"/>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07 / 14</a:t>
            </a:r>
          </a:p>
        </p:txBody>
      </p:sp>
      <p:sp>
        <p:nvSpPr>
          <p:cNvPr id="4" name="">
            <a:extLst xmlns:a="http://schemas.openxmlformats.org/drawingml/2006/main">
              <a:ext uri="{FF2B5EF4-FFF2-40B4-BE49-F238E27FC236}">
                <a16:creationId xmlns:a16="http://schemas.microsoft.com/office/drawing/2014/main" id="{A56319C6-6356-49FF-8373-FDCE5C93F2F0}"/>
              </a:ext>
            </a:extLst>
          </p:cNvPr>
          <p:cNvSpPr>
            <a:spLocks xmlns:a="http://schemas.openxmlformats.org/drawingml/2006/main" noGrp="1"/>
          </p:cNvSpPr>
          <p:nvPr/>
        </p:nvSpPr>
        <p:spPr>
          <a:xfrm xmlns:a="http://schemas.openxmlformats.org/drawingml/2006/main">
            <a:off x="914400" y="2381250"/>
            <a:ext cx="46672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650" b="1">
                <a:solidFill>
                  <a:srgbClr val="FFFFFF"/>
                </a:solidFill>
                <a:latin typeface="Arial"/>
                <a:ea typeface="Arial"/>
                <a:cs typeface="Arial"/>
              </a:defRPr>
            </a:pPr>
            <a:r>
              <a:rPr sz="4650" b="1">
                <a:solidFill>
                  <a:srgbClr val="FFFFFF"/>
                </a:solidFill>
                <a:latin typeface="Arial"/>
                <a:ea typeface="Arial"/>
                <a:cs typeface="Arial"/>
              </a:rPr>
              <a:t>Un langage visuel</a:t>
            </a:r>
          </a:p>
          <a:p xmlns:a="http://schemas.openxmlformats.org/drawingml/2006/main">
            <a:pPr>
              <a:defRPr sz="4650" b="1">
                <a:solidFill>
                  <a:srgbClr val="FFFFFF"/>
                </a:solidFill>
                <a:latin typeface="Arial"/>
                <a:ea typeface="Arial"/>
                <a:cs typeface="Arial"/>
              </a:defRPr>
            </a:pPr>
            <a:r>
              <a:rPr sz="4650" b="1">
                <a:solidFill>
                  <a:srgbClr val="FFFFFF"/>
                </a:solidFill>
                <a:latin typeface="Arial"/>
                <a:ea typeface="Arial"/>
                <a:cs typeface="Arial"/>
              </a:rPr>
              <a:t>qui vous distingue.</a:t>
            </a:r>
          </a:p>
        </p:txBody>
      </p:sp>
      <p:sp>
        <p:nvSpPr>
          <p:cNvPr id="5" name="">
            <a:extLst xmlns:a="http://schemas.openxmlformats.org/drawingml/2006/main">
              <a:ext uri="{FF2B5EF4-FFF2-40B4-BE49-F238E27FC236}">
                <a16:creationId xmlns:a16="http://schemas.microsoft.com/office/drawing/2014/main" id="{7B029F24-3DFB-42E1-8555-76A25A0DE9E2}"/>
              </a:ext>
            </a:extLst>
          </p:cNvPr>
          <p:cNvSpPr>
            <a:spLocks xmlns:a="http://schemas.openxmlformats.org/drawingml/2006/main" noGrp="1"/>
          </p:cNvSpPr>
          <p:nvPr/>
        </p:nvSpPr>
        <p:spPr>
          <a:xfrm xmlns:a="http://schemas.openxmlformats.org/drawingml/2006/main">
            <a:off x="952500" y="5000625"/>
            <a:ext cx="43053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AEC0D3"/>
                </a:solidFill>
                <a:latin typeface="Arial"/>
                <a:ea typeface="Arial"/>
                <a:cs typeface="Arial"/>
              </a:defRPr>
            </a:pPr>
            <a:r>
              <a:rPr sz="2475" b="0">
                <a:solidFill>
                  <a:srgbClr val="AEC0D3"/>
                </a:solidFill>
                <a:latin typeface="Arial"/>
                <a:ea typeface="Arial"/>
                <a:cs typeface="Arial"/>
              </a:rPr>
              <a:t>Des composants variés. Une identité cohérente.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4229d1460c842cf"/>
          <a:stretch xmlns:a="http://schemas.openxmlformats.org/drawingml/2006/main"/>
        </p:blipFill>
        <p:spPr>
          <a:xfrm xmlns:a="http://schemas.openxmlformats.org/drawingml/2006/main">
            <a:off x="6667500" y="2478881"/>
            <a:ext cx="10706100" cy="6691313"/>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7721897509f448f3"/>
          <a:stretch xmlns:a="http://schemas.openxmlformats.org/drawingml/2006/main"/>
        </p:blipFill>
        <p:spPr>
          <a:xfrm xmlns:a="http://schemas.openxmlformats.org/drawingml/2006/main">
            <a:off x="914400" y="7574385"/>
            <a:ext cx="5238750" cy="165333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2969161-582C-4A0E-898B-B14C3E8D8CD9}"/>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273FB32C-4082-4845-91ED-4001CA197E71}"/>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2067571724"/>
      </p:ext>
    </p:extLst>
  </p:cSld>
</p:sld>
</file>

<file path=ppt/slides/slide8.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7e11ed6ff5894652"/>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A43E446-33A3-4851-897B-3D0F861A9EC8}"/>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19653A1F-161A-4C86-BE5E-ABCB09F362AB}"/>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08 / 14</a:t>
            </a:r>
          </a:p>
        </p:txBody>
      </p:sp>
      <p:sp>
        <p:nvSpPr>
          <p:cNvPr id="4" name="">
            <a:extLst xmlns:a="http://schemas.openxmlformats.org/drawingml/2006/main">
              <a:ext uri="{FF2B5EF4-FFF2-40B4-BE49-F238E27FC236}">
                <a16:creationId xmlns:a16="http://schemas.microsoft.com/office/drawing/2014/main" id="{8EAEEF20-F26C-462C-8A93-2D5DA04C0B4F}"/>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Votre marque.</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Votre espace.</a:t>
            </a:r>
          </a:p>
        </p:txBody>
      </p:sp>
      <p:sp>
        <p:nvSpPr>
          <p:cNvPr id="5" name="">
            <a:extLst xmlns:a="http://schemas.openxmlformats.org/drawingml/2006/main">
              <a:ext uri="{FF2B5EF4-FFF2-40B4-BE49-F238E27FC236}">
                <a16:creationId xmlns:a16="http://schemas.microsoft.com/office/drawing/2014/main" id="{D4A7225E-EBBD-4C24-AA25-8EAFA480755E}"/>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Clair ou sombre. Des agencements et couleurs à votre image.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5c05f30feb043cc"/>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7157DBF-D33F-45D0-A412-22F7C61B2237}"/>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DF5040BD-126D-464B-8656-BDB36A4915DF}"/>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1017219790"/>
      </p:ext>
    </p:extLst>
  </p:cSld>
</p:sld>
</file>

<file path=ppt/slides/slide9.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154bfbee66474b57"/>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70ED203-36F4-452A-BEB0-B68AC88C0166}"/>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082700D4-9623-474A-BEC5-19C6F4F89EAE}"/>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09 / 14</a:t>
            </a:r>
          </a:p>
        </p:txBody>
      </p:sp>
      <p:sp>
        <p:nvSpPr>
          <p:cNvPr id="4" name="">
            <a:extLst xmlns:a="http://schemas.openxmlformats.org/drawingml/2006/main">
              <a:ext uri="{FF2B5EF4-FFF2-40B4-BE49-F238E27FC236}">
                <a16:creationId xmlns:a16="http://schemas.microsoft.com/office/drawing/2014/main" id="{861EE4FC-534B-4E2D-B79D-5207B8986F76}"/>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Ajoutez une</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dimension géographique.</a:t>
            </a:r>
          </a:p>
        </p:txBody>
      </p:sp>
      <p:sp>
        <p:nvSpPr>
          <p:cNvPr id="5" name="">
            <a:extLst xmlns:a="http://schemas.openxmlformats.org/drawingml/2006/main">
              <a:ext uri="{FF2B5EF4-FFF2-40B4-BE49-F238E27FC236}">
                <a16:creationId xmlns:a16="http://schemas.microsoft.com/office/drawing/2014/main" id="{3FE2B651-FD8D-420B-91BA-81DCE395952F}"/>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Des cartes interactives dans le même environnement.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7bbec6fb2e54c12"/>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3238720-0E9E-4D79-A9E0-C4DA05EAB04E}"/>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CF376A68-2525-4030-AD36-59F3E768B5E7}"/>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358337445"/>
      </p:ext>
    </p:extLst>
  </p:cSld>
</p:sld>
</file>

<file path=ppt/slides/slide10.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1e4ec911320469b"/>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C2EE2C9-8AA7-4539-B671-CB59462D6351}"/>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F0909FA5-DFB7-4E54-9479-FB3C00A34ADB}"/>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10 / 14</a:t>
            </a:r>
          </a:p>
        </p:txBody>
      </p:sp>
      <p:sp>
        <p:nvSpPr>
          <p:cNvPr id="4" name="">
            <a:extLst xmlns:a="http://schemas.openxmlformats.org/drawingml/2006/main">
              <a:ext uri="{FF2B5EF4-FFF2-40B4-BE49-F238E27FC236}">
                <a16:creationId xmlns:a16="http://schemas.microsoft.com/office/drawing/2014/main" id="{0740D3F3-EDF4-4409-B4B3-2AE194346F95}"/>
              </a:ext>
            </a:extLst>
          </p:cNvPr>
          <p:cNvSpPr>
            <a:spLocks xmlns:a="http://schemas.openxmlformats.org/drawingml/2006/main" noGrp="1"/>
          </p:cNvSpPr>
          <p:nvPr/>
        </p:nvSpPr>
        <p:spPr>
          <a:xfrm xmlns:a="http://schemas.openxmlformats.org/drawingml/2006/main">
            <a:off x="914400" y="1809750"/>
            <a:ext cx="16459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Le terminal. Dans votre application.</a:t>
            </a:r>
          </a:p>
        </p:txBody>
      </p:sp>
      <p:sp>
        <p:nvSpPr>
          <p:cNvPr id="5" name="">
            <a:extLst xmlns:a="http://schemas.openxmlformats.org/drawingml/2006/main">
              <a:ext uri="{FF2B5EF4-FFF2-40B4-BE49-F238E27FC236}">
                <a16:creationId xmlns:a16="http://schemas.microsoft.com/office/drawing/2014/main" id="{AEB7534E-523B-4F66-86C7-C6E3BE18AEAD}"/>
              </a:ext>
            </a:extLst>
          </p:cNvPr>
          <p:cNvSpPr>
            <a:spLocks xmlns:a="http://schemas.openxmlformats.org/drawingml/2006/main" noGrp="1"/>
          </p:cNvSpPr>
          <p:nvPr/>
        </p:nvSpPr>
        <p:spPr>
          <a:xfrm xmlns:a="http://schemas.openxmlformats.org/drawingml/2006/main">
            <a:off x="952500" y="2924175"/>
            <a:ext cx="1619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0">
                <a:solidFill>
                  <a:srgbClr val="AEC0D3"/>
                </a:solidFill>
                <a:latin typeface="Arial"/>
                <a:ea typeface="Arial"/>
                <a:cs typeface="Arial"/>
              </a:defRPr>
            </a:pPr>
            <a:r>
              <a:rPr sz="2325" b="0">
                <a:solidFill>
                  <a:srgbClr val="AEC0D3"/>
                </a:solidFill>
                <a:latin typeface="Arial"/>
                <a:ea typeface="Arial"/>
                <a:cs typeface="Arial"/>
              </a:rPr>
              <a:t>Une interface xterm pour votre passerelle autorisée.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10d49a35a274a9c"/>
          <a:stretch xmlns:a="http://schemas.openxmlformats.org/drawingml/2006/main"/>
        </p:blipFill>
        <p:spPr>
          <a:xfrm xmlns:a="http://schemas.openxmlformats.org/drawingml/2006/main">
            <a:off x="2105932" y="3886200"/>
            <a:ext cx="14076136" cy="5619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1DC2287-5388-417A-8BAE-5E062636BE64}"/>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5567DB0B-21CD-44D3-AC64-C31915A244C8}"/>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598530836"/>
      </p:ext>
    </p:extLst>
  </p:cSld>
</p:sld>
</file>

<file path=ppt/slides/slide11.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4f551a9b8984eb7"/>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633EFBA-A173-4690-955A-529DE01232FA}"/>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C3807FEF-FB06-4DDC-9E54-FB51CAC2F1D5}"/>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11 / 14</a:t>
            </a:r>
          </a:p>
        </p:txBody>
      </p:sp>
      <p:sp>
        <p:nvSpPr>
          <p:cNvPr id="4" name="">
            <a:extLst xmlns:a="http://schemas.openxmlformats.org/drawingml/2006/main">
              <a:ext uri="{FF2B5EF4-FFF2-40B4-BE49-F238E27FC236}">
                <a16:creationId xmlns:a16="http://schemas.microsoft.com/office/drawing/2014/main" id="{3D642AEF-0EB7-48A3-8194-7640E49D010A}"/>
              </a:ext>
            </a:extLst>
          </p:cNvPr>
          <p:cNvSpPr>
            <a:spLocks xmlns:a="http://schemas.openxmlformats.org/drawingml/2006/main" noGrp="1"/>
          </p:cNvSpPr>
          <p:nvPr/>
        </p:nvSpPr>
        <p:spPr>
          <a:xfrm xmlns:a="http://schemas.openxmlformats.org/drawingml/2006/main">
            <a:off x="914400" y="1809750"/>
            <a:ext cx="16459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Bureaux distants. Un seul espace.</a:t>
            </a:r>
          </a:p>
        </p:txBody>
      </p:sp>
      <p:sp>
        <p:nvSpPr>
          <p:cNvPr id="5" name="">
            <a:extLst xmlns:a="http://schemas.openxmlformats.org/drawingml/2006/main">
              <a:ext uri="{FF2B5EF4-FFF2-40B4-BE49-F238E27FC236}">
                <a16:creationId xmlns:a16="http://schemas.microsoft.com/office/drawing/2014/main" id="{CF2DAF6A-BAA4-47CF-B623-41AFAC94EDA1}"/>
              </a:ext>
            </a:extLst>
          </p:cNvPr>
          <p:cNvSpPr>
            <a:spLocks xmlns:a="http://schemas.openxmlformats.org/drawingml/2006/main" noGrp="1"/>
          </p:cNvSpPr>
          <p:nvPr/>
        </p:nvSpPr>
        <p:spPr>
          <a:xfrm xmlns:a="http://schemas.openxmlformats.org/drawingml/2006/main">
            <a:off x="952500" y="2924175"/>
            <a:ext cx="1619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0">
                <a:solidFill>
                  <a:srgbClr val="AEC0D3"/>
                </a:solidFill>
                <a:latin typeface="Arial"/>
                <a:ea typeface="Arial"/>
                <a:cs typeface="Arial"/>
              </a:defRPr>
            </a:pPr>
            <a:r>
              <a:rPr sz="2325" b="0">
                <a:solidFill>
                  <a:srgbClr val="AEC0D3"/>
                </a:solidFill>
                <a:latin typeface="Arial"/>
                <a:ea typeface="Arial"/>
                <a:cs typeface="Arial"/>
              </a:rPr>
              <a:t>Un lecteur noVNC avec connexion et plein écran.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c664cc78d754797"/>
          <a:stretch xmlns:a="http://schemas.openxmlformats.org/drawingml/2006/main"/>
        </p:blipFill>
        <p:spPr>
          <a:xfrm xmlns:a="http://schemas.openxmlformats.org/drawingml/2006/main">
            <a:off x="2105932" y="3886200"/>
            <a:ext cx="14076136" cy="5619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7DA315B7-C510-4C69-90D8-80B4E562172F}"/>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02A6A045-BB18-4CA3-9665-54141B5B73A5}"/>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1057253395"/>
      </p:ext>
    </p:extLst>
  </p:cSld>
</p:sld>
</file>

<file path=ppt/slides/slide12.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53d7602b4194ee1"/>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5D6728D-C765-41E1-8A9B-B4BA301052DE}"/>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8D9C8DDD-6107-405D-A870-3D5095C51BD6}"/>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12 / 14</a:t>
            </a:r>
          </a:p>
        </p:txBody>
      </p:sp>
      <p:sp>
        <p:nvSpPr>
          <p:cNvPr id="4" name="">
            <a:extLst xmlns:a="http://schemas.openxmlformats.org/drawingml/2006/main">
              <a:ext uri="{FF2B5EF4-FFF2-40B4-BE49-F238E27FC236}">
                <a16:creationId xmlns:a16="http://schemas.microsoft.com/office/drawing/2014/main" id="{BA13A124-0705-4474-BDFB-7224BAA41FE7}"/>
              </a:ext>
            </a:extLst>
          </p:cNvPr>
          <p:cNvSpPr>
            <a:spLocks xmlns:a="http://schemas.openxmlformats.org/drawingml/2006/main" noGrp="1"/>
          </p:cNvSpPr>
          <p:nvPr/>
        </p:nvSpPr>
        <p:spPr>
          <a:xfrm xmlns:a="http://schemas.openxmlformats.org/drawingml/2006/main">
            <a:off x="914400" y="2000250"/>
            <a:ext cx="60960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Une expérience cohérente.</a:t>
            </a:r>
          </a:p>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Sur tous les écrans.</a:t>
            </a:r>
          </a:p>
        </p:txBody>
      </p:sp>
      <p:sp>
        <p:nvSpPr>
          <p:cNvPr id="5" name="">
            <a:extLst xmlns:a="http://schemas.openxmlformats.org/drawingml/2006/main">
              <a:ext uri="{FF2B5EF4-FFF2-40B4-BE49-F238E27FC236}">
                <a16:creationId xmlns:a16="http://schemas.microsoft.com/office/drawing/2014/main" id="{A7B0F8BA-9BAC-49ED-8D93-E4BAC11838A4}"/>
              </a:ext>
            </a:extLst>
          </p:cNvPr>
          <p:cNvSpPr>
            <a:spLocks xmlns:a="http://schemas.openxmlformats.org/drawingml/2006/main" noGrp="1"/>
          </p:cNvSpPr>
          <p:nvPr/>
        </p:nvSpPr>
        <p:spPr>
          <a:xfrm xmlns:a="http://schemas.openxmlformats.org/drawingml/2006/main">
            <a:off x="952500" y="5095875"/>
            <a:ext cx="51435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AEC0D3"/>
                </a:solidFill>
                <a:latin typeface="Arial"/>
                <a:ea typeface="Arial"/>
                <a:cs typeface="Arial"/>
              </a:defRPr>
            </a:pPr>
            <a:r>
              <a:rPr sz="2475" b="0">
                <a:solidFill>
                  <a:srgbClr val="AEC0D3"/>
                </a:solidFill>
                <a:latin typeface="Arial"/>
                <a:ea typeface="Arial"/>
                <a:cs typeface="Arial"/>
              </a:rPr>
              <a:t>Des interfaces adaptatives et localisées.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24d2d6853ff49be"/>
          <a:stretch xmlns:a="http://schemas.openxmlformats.org/drawingml/2006/main"/>
        </p:blipFill>
        <p:spPr>
          <a:xfrm xmlns:a="http://schemas.openxmlformats.org/drawingml/2006/main">
            <a:off x="6423660" y="3752850"/>
            <a:ext cx="7193280" cy="44958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abc37270f47444a"/>
          <a:stretch xmlns:a="http://schemas.openxmlformats.org/drawingml/2006/main"/>
        </p:blipFill>
        <p:spPr>
          <a:xfrm xmlns:a="http://schemas.openxmlformats.org/drawingml/2006/main">
            <a:off x="13906500" y="2419350"/>
            <a:ext cx="3457575" cy="69151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F93DD4E-6EF6-4359-A986-2900CA3E5252}"/>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04B907DF-DB71-4A6F-9BDE-2850AB7FD611}"/>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39619133"/>
      </p:ext>
    </p:extLst>
  </p:cSld>
</p:sld>
</file>

<file path=ppt/slides/slide13.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10f6253ac454d11"/>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052B0AB-0579-4C2F-B2F2-0A5C7471EDCD}"/>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0ADB882F-E9AC-4194-900A-3D400EB19212}"/>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13 / 14</a:t>
            </a:r>
          </a:p>
        </p:txBody>
      </p:sp>
      <p:sp>
        <p:nvSpPr>
          <p:cNvPr id="4" name="">
            <a:extLst xmlns:a="http://schemas.openxmlformats.org/drawingml/2006/main">
              <a:ext uri="{FF2B5EF4-FFF2-40B4-BE49-F238E27FC236}">
                <a16:creationId xmlns:a16="http://schemas.microsoft.com/office/drawing/2014/main" id="{09B806DB-E89B-4B35-BF3D-7408FA9F3F9C}"/>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Une longueur d’avance</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pour votre prochain produit.</a:t>
            </a:r>
          </a:p>
        </p:txBody>
      </p:sp>
      <p:sp>
        <p:nvSpPr>
          <p:cNvPr id="5" name="">
            <a:extLst xmlns:a="http://schemas.openxmlformats.org/drawingml/2006/main">
              <a:ext uri="{FF2B5EF4-FFF2-40B4-BE49-F238E27FC236}">
                <a16:creationId xmlns:a16="http://schemas.microsoft.com/office/drawing/2014/main" id="{CCD33C5B-4A1A-4A20-9FB9-6F5777FCE514}"/>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Partez d’un modèle.</a:t>
            </a:r>
          </a:p>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Affirmez votre identité.</a:t>
            </a:r>
          </a:p>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Connectez vos services.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159d0191ad6485b"/>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BF736BF-46C2-4565-84A4-A2304FB65B7C}"/>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EBA2234D-E906-48F2-B4A6-A83FD59376B5}"/>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DONNÉES DE DÉMONSTRATION</a:t>
            </a:r>
          </a:p>
        </p:txBody>
      </p:sp>
    </p:spTree>
    <p:extLst>
      <p:ext uri="{BB962C8B-B14F-4D97-AF65-F5344CB8AC3E}">
        <p14:creationId xmlns:p14="http://schemas.microsoft.com/office/powerpoint/2010/main" val="1531353547"/>
      </p:ext>
    </p:extLst>
  </p:cSld>
</p:sld>
</file>

<file path=ppt/slides/slide14.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016dad49ff9044f9"/>
          <a:srcRect xmlns:a="http://schemas.openxmlformats.org/drawingml/2006/main" l="0" t="27" r="0" b="27"/>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8c1b28f6d114a9a"/>
          <a:stretch xmlns:a="http://schemas.openxmlformats.org/drawingml/2006/main"/>
        </p:blipFill>
        <p:spPr>
          <a:xfrm xmlns:a="http://schemas.openxmlformats.org/drawingml/2006/main">
            <a:off x="952500" y="904875"/>
            <a:ext cx="1000125" cy="10001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0BAA000-B0BD-4762-B9E3-629A1C31C895}"/>
              </a:ext>
            </a:extLst>
          </p:cNvPr>
          <p:cNvSpPr>
            <a:spLocks xmlns:a="http://schemas.openxmlformats.org/drawingml/2006/main" noGrp="1"/>
          </p:cNvSpPr>
          <p:nvPr/>
        </p:nvSpPr>
        <p:spPr>
          <a:xfrm xmlns:a="http://schemas.openxmlformats.org/drawingml/2006/main">
            <a:off x="2238375" y="904875"/>
            <a:ext cx="571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AGON PARTNERS</a:t>
            </a:r>
          </a:p>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INNOVATION AG</a:t>
            </a:r>
          </a:p>
        </p:txBody>
      </p:sp>
      <p:sp>
        <p:nvSpPr>
          <p:cNvPr id="4" name="">
            <a:extLst xmlns:a="http://schemas.openxmlformats.org/drawingml/2006/main">
              <a:ext uri="{FF2B5EF4-FFF2-40B4-BE49-F238E27FC236}">
                <a16:creationId xmlns:a16="http://schemas.microsoft.com/office/drawing/2014/main" id="{22B93604-25B4-4460-95E1-93986C0B53D3}"/>
              </a:ext>
            </a:extLst>
          </p:cNvPr>
          <p:cNvSpPr>
            <a:spLocks xmlns:a="http://schemas.openxmlformats.org/drawingml/2006/main" noGrp="1"/>
          </p:cNvSpPr>
          <p:nvPr/>
        </p:nvSpPr>
        <p:spPr>
          <a:xfrm xmlns:a="http://schemas.openxmlformats.org/drawingml/2006/main">
            <a:off x="952500" y="3086100"/>
            <a:ext cx="7286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Votre prochaine interface</a:t>
            </a:r>
          </a:p>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commence ici.</a:t>
            </a:r>
          </a:p>
        </p:txBody>
      </p:sp>
      <p:sp>
        <p:nvSpPr>
          <p:cNvPr id="5" name="">
            <a:extLst xmlns:a="http://schemas.openxmlformats.org/drawingml/2006/main">
              <a:ext uri="{FF2B5EF4-FFF2-40B4-BE49-F238E27FC236}">
                <a16:creationId xmlns:a16="http://schemas.microsoft.com/office/drawing/2014/main" id="{FA4781C1-47E9-4D9F-8AB8-2642A1846316}"/>
              </a:ext>
            </a:extLst>
          </p:cNvPr>
          <p:cNvSpPr>
            <a:spLocks xmlns:a="http://schemas.openxmlformats.org/drawingml/2006/main" noGrp="1"/>
          </p:cNvSpPr>
          <p:nvPr/>
        </p:nvSpPr>
        <p:spPr>
          <a:xfrm xmlns:a="http://schemas.openxmlformats.org/drawingml/2006/main">
            <a:off x="1000125" y="6210300"/>
            <a:ext cx="666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Agon Ātrium</a:t>
            </a:r>
          </a:p>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Par Agon Partners Innovation AG</a:t>
            </a:r>
          </a:p>
        </p:txBody>
      </p:sp>
    </p:spTree>
    <p:extLst>
      <p:ext uri="{BB962C8B-B14F-4D97-AF65-F5344CB8AC3E}">
        <p14:creationId xmlns:p14="http://schemas.microsoft.com/office/powerpoint/2010/main" val="6114357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2026-09-19T12:37:03.2250000Z</dcterms:created>
  <dcterms:modified xsi:type="dcterms:W3CDTF">2026-09-19T12:37:03.2250000Z</dcterms:modified>
</coreProperties>
</file>